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96" r:id="rId1"/>
  </p:sldMasterIdLst>
  <p:notesMasterIdLst>
    <p:notesMasterId r:id="rId16"/>
  </p:notesMasterIdLst>
  <p:handoutMasterIdLst>
    <p:handoutMasterId r:id="rId17"/>
  </p:handoutMasterIdLst>
  <p:sldIdLst>
    <p:sldId id="261" r:id="rId2"/>
    <p:sldId id="257" r:id="rId3"/>
    <p:sldId id="259" r:id="rId4"/>
    <p:sldId id="262" r:id="rId5"/>
    <p:sldId id="271" r:id="rId6"/>
    <p:sldId id="272" r:id="rId7"/>
    <p:sldId id="263" r:id="rId8"/>
    <p:sldId id="264" r:id="rId9"/>
    <p:sldId id="265" r:id="rId10"/>
    <p:sldId id="267" r:id="rId11"/>
    <p:sldId id="270" r:id="rId12"/>
    <p:sldId id="268" r:id="rId13"/>
    <p:sldId id="269" r:id="rId14"/>
    <p:sldId id="260" r:id="rId15"/>
  </p:sldIdLst>
  <p:sldSz cx="9144000" cy="5143500" type="screen16x9"/>
  <p:notesSz cx="6858000" cy="9144000"/>
  <p:defaultTextStyle>
    <a:defPPr>
      <a:defRPr lang="en-US"/>
    </a:defPPr>
    <a:lvl1pPr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1pPr>
    <a:lvl2pPr marL="407988" indent="49213"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2pPr>
    <a:lvl3pPr marL="815975" indent="98425"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3pPr>
    <a:lvl4pPr marL="1223963" indent="147638"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4pPr>
    <a:lvl5pPr marL="1631950" indent="196850"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5pPr>
    <a:lvl6pPr marL="2286000" algn="l" defTabSz="457200" rtl="0" eaLnBrk="1" latinLnBrk="0" hangingPunct="1">
      <a:defRPr sz="1600" kern="1200">
        <a:solidFill>
          <a:schemeClr val="tx1"/>
        </a:solidFill>
        <a:latin typeface="Calibri" charset="0"/>
        <a:ea typeface="ＭＳ Ｐゴシック" charset="0"/>
        <a:cs typeface="ＭＳ Ｐゴシック" charset="0"/>
      </a:defRPr>
    </a:lvl6pPr>
    <a:lvl7pPr marL="2743200" algn="l" defTabSz="457200" rtl="0" eaLnBrk="1" latinLnBrk="0" hangingPunct="1">
      <a:defRPr sz="1600" kern="1200">
        <a:solidFill>
          <a:schemeClr val="tx1"/>
        </a:solidFill>
        <a:latin typeface="Calibri" charset="0"/>
        <a:ea typeface="ＭＳ Ｐゴシック" charset="0"/>
        <a:cs typeface="ＭＳ Ｐゴシック" charset="0"/>
      </a:defRPr>
    </a:lvl7pPr>
    <a:lvl8pPr marL="3200400" algn="l" defTabSz="457200" rtl="0" eaLnBrk="1" latinLnBrk="0" hangingPunct="1">
      <a:defRPr sz="1600" kern="1200">
        <a:solidFill>
          <a:schemeClr val="tx1"/>
        </a:solidFill>
        <a:latin typeface="Calibri" charset="0"/>
        <a:ea typeface="ＭＳ Ｐゴシック" charset="0"/>
        <a:cs typeface="ＭＳ Ｐゴシック" charset="0"/>
      </a:defRPr>
    </a:lvl8pPr>
    <a:lvl9pPr marL="3657600" algn="l" defTabSz="457200" rtl="0" eaLnBrk="1" latinLnBrk="0" hangingPunct="1">
      <a:defRPr sz="1600" kern="1200">
        <a:solidFill>
          <a:schemeClr val="tx1"/>
        </a:solidFill>
        <a:latin typeface="Calibri"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574">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05B"/>
    <a:srgbClr val="A8C9DF"/>
    <a:srgbClr val="B1D0ED"/>
    <a:srgbClr val="92DCFA"/>
    <a:srgbClr val="DC9800"/>
    <a:srgbClr val="FFC11E"/>
    <a:srgbClr val="E59E00"/>
    <a:srgbClr val="FFB933"/>
    <a:srgbClr val="71BB3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622" autoAdjust="0"/>
    <p:restoredTop sz="82830" autoAdjust="0"/>
  </p:normalViewPr>
  <p:slideViewPr>
    <p:cSldViewPr snapToGrid="0">
      <p:cViewPr varScale="1">
        <p:scale>
          <a:sx n="139" d="100"/>
          <a:sy n="139" d="100"/>
        </p:scale>
        <p:origin x="1112" y="168"/>
      </p:cViewPr>
      <p:guideLst>
        <p:guide orient="horz" pos="574"/>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54" d="100"/>
        <a:sy n="154" d="100"/>
      </p:scale>
      <p:origin x="0" y="0"/>
    </p:cViewPr>
  </p:sorterViewPr>
  <p:notesViewPr>
    <p:cSldViewPr snapToGrid="0">
      <p:cViewPr>
        <p:scale>
          <a:sx n="180" d="100"/>
          <a:sy n="180" d="100"/>
        </p:scale>
        <p:origin x="-1616" y="-8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handoutMaster" Target="handoutMasters/handoutMaster1.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0B16694-1E06-1A49-87D3-BAAC64DC7AC6}" type="doc">
      <dgm:prSet loTypeId="urn:microsoft.com/office/officeart/2005/8/layout/lProcess2" loCatId="" qsTypeId="urn:microsoft.com/office/officeart/2005/8/quickstyle/simple4" qsCatId="simple" csTypeId="urn:microsoft.com/office/officeart/2005/8/colors/accent1_4" csCatId="accent1" phldr="1"/>
      <dgm:spPr/>
      <dgm:t>
        <a:bodyPr/>
        <a:lstStyle/>
        <a:p>
          <a:endParaRPr lang="en-US"/>
        </a:p>
      </dgm:t>
    </dgm:pt>
    <dgm:pt modelId="{CF93D60E-0496-0F4C-B7E4-BE135C35DE00}">
      <dgm:prSet phldrT="[Text]"/>
      <dgm:spPr/>
      <dgm:t>
        <a:bodyPr/>
        <a:lstStyle/>
        <a:p>
          <a:r>
            <a:rPr lang="en-US" dirty="0" smtClean="0">
              <a:solidFill>
                <a:sysClr val="windowText" lastClr="000000"/>
              </a:solidFill>
            </a:rPr>
            <a:t>Getting Started with AWS</a:t>
          </a:r>
          <a:endParaRPr lang="en-US" dirty="0">
            <a:solidFill>
              <a:sysClr val="windowText" lastClr="000000"/>
            </a:solidFill>
          </a:endParaRPr>
        </a:p>
      </dgm:t>
    </dgm:pt>
    <dgm:pt modelId="{3117CB18-DA45-7341-9E0D-A270BE8BB633}" type="parTrans" cxnId="{D25CD03E-E140-424E-8E1C-62F27725E211}">
      <dgm:prSet/>
      <dgm:spPr/>
      <dgm:t>
        <a:bodyPr/>
        <a:lstStyle/>
        <a:p>
          <a:endParaRPr lang="en-US"/>
        </a:p>
      </dgm:t>
    </dgm:pt>
    <dgm:pt modelId="{203CEF38-3EE3-194D-84A4-7E2881F80F8D}" type="sibTrans" cxnId="{D25CD03E-E140-424E-8E1C-62F27725E211}">
      <dgm:prSet/>
      <dgm:spPr/>
      <dgm:t>
        <a:bodyPr/>
        <a:lstStyle/>
        <a:p>
          <a:endParaRPr lang="en-US"/>
        </a:p>
      </dgm:t>
    </dgm:pt>
    <dgm:pt modelId="{1A087E1D-76C1-FD4C-A402-E1768CB3F14B}">
      <dgm:prSet phldrT="[Text]"/>
      <dgm:spPr/>
      <dgm:t>
        <a:bodyPr/>
        <a:lstStyle/>
        <a:p>
          <a:r>
            <a:rPr lang="en-US" dirty="0" smtClean="0"/>
            <a:t>AWS Account</a:t>
          </a:r>
          <a:endParaRPr lang="en-US" dirty="0"/>
        </a:p>
      </dgm:t>
    </dgm:pt>
    <dgm:pt modelId="{76D8C19A-0250-1543-BD38-26A488C139C5}" type="parTrans" cxnId="{915D3DCB-ABDA-C64F-B4B2-AC63F0BC5839}">
      <dgm:prSet/>
      <dgm:spPr/>
      <dgm:t>
        <a:bodyPr/>
        <a:lstStyle/>
        <a:p>
          <a:endParaRPr lang="en-US"/>
        </a:p>
      </dgm:t>
    </dgm:pt>
    <dgm:pt modelId="{53F74E55-0094-9D40-8A2F-E537922BA316}" type="sibTrans" cxnId="{915D3DCB-ABDA-C64F-B4B2-AC63F0BC5839}">
      <dgm:prSet/>
      <dgm:spPr/>
      <dgm:t>
        <a:bodyPr/>
        <a:lstStyle/>
        <a:p>
          <a:endParaRPr lang="en-US"/>
        </a:p>
      </dgm:t>
    </dgm:pt>
    <dgm:pt modelId="{CD514D69-D924-404C-8800-6D8D3BA44765}">
      <dgm:prSet phldrT="[Text]"/>
      <dgm:spPr/>
      <dgm:t>
        <a:bodyPr/>
        <a:lstStyle/>
        <a:p>
          <a:r>
            <a:rPr lang="en-US" dirty="0" smtClean="0"/>
            <a:t>APN Account</a:t>
          </a:r>
          <a:endParaRPr lang="en-US" dirty="0"/>
        </a:p>
      </dgm:t>
    </dgm:pt>
    <dgm:pt modelId="{FD7DE2D3-2CDE-804B-8D0E-379CB29834D2}" type="parTrans" cxnId="{BD715F77-85F9-9543-B972-C90764F09F0B}">
      <dgm:prSet/>
      <dgm:spPr/>
      <dgm:t>
        <a:bodyPr/>
        <a:lstStyle/>
        <a:p>
          <a:endParaRPr lang="en-US"/>
        </a:p>
      </dgm:t>
    </dgm:pt>
    <dgm:pt modelId="{CF08A766-AC09-BA44-89F8-D0D562B50A8B}" type="sibTrans" cxnId="{BD715F77-85F9-9543-B972-C90764F09F0B}">
      <dgm:prSet/>
      <dgm:spPr/>
      <dgm:t>
        <a:bodyPr/>
        <a:lstStyle/>
        <a:p>
          <a:endParaRPr lang="en-US"/>
        </a:p>
      </dgm:t>
    </dgm:pt>
    <dgm:pt modelId="{047576E9-539E-ED4B-9F21-C3F4DE332C6B}">
      <dgm:prSet phldrT="[Text]"/>
      <dgm:spPr/>
      <dgm:t>
        <a:bodyPr/>
        <a:lstStyle/>
        <a:p>
          <a:r>
            <a:rPr lang="en-US" smtClean="0">
              <a:solidFill>
                <a:sysClr val="windowText" lastClr="000000"/>
              </a:solidFill>
            </a:rPr>
            <a:t>Configure</a:t>
          </a:r>
          <a:r>
            <a:rPr lang="en-US" smtClean="0"/>
            <a:t> </a:t>
          </a:r>
          <a:r>
            <a:rPr lang="en-US" smtClean="0">
              <a:solidFill>
                <a:sysClr val="windowText" lastClr="000000"/>
              </a:solidFill>
            </a:rPr>
            <a:t>AWS</a:t>
          </a:r>
          <a:endParaRPr lang="en-US" dirty="0">
            <a:solidFill>
              <a:sysClr val="windowText" lastClr="000000"/>
            </a:solidFill>
          </a:endParaRPr>
        </a:p>
      </dgm:t>
    </dgm:pt>
    <dgm:pt modelId="{D39A84E2-A3EA-314D-BD38-3672564753F6}" type="parTrans" cxnId="{6C45757D-673D-264B-A1C6-62D5489046D9}">
      <dgm:prSet/>
      <dgm:spPr/>
      <dgm:t>
        <a:bodyPr/>
        <a:lstStyle/>
        <a:p>
          <a:endParaRPr lang="en-US"/>
        </a:p>
      </dgm:t>
    </dgm:pt>
    <dgm:pt modelId="{35169CCB-30D2-E846-AF25-F44B4CA59878}" type="sibTrans" cxnId="{6C45757D-673D-264B-A1C6-62D5489046D9}">
      <dgm:prSet/>
      <dgm:spPr/>
      <dgm:t>
        <a:bodyPr/>
        <a:lstStyle/>
        <a:p>
          <a:endParaRPr lang="en-US"/>
        </a:p>
      </dgm:t>
    </dgm:pt>
    <dgm:pt modelId="{9AEF1B9A-9505-274E-AD92-F5A5732F2586}">
      <dgm:prSet phldrT="[Text]"/>
      <dgm:spPr/>
      <dgm:t>
        <a:bodyPr/>
        <a:lstStyle/>
        <a:p>
          <a:r>
            <a:rPr lang="en-US" smtClean="0"/>
            <a:t>IAM Policy / Roles</a:t>
          </a:r>
          <a:endParaRPr lang="en-US" dirty="0"/>
        </a:p>
      </dgm:t>
    </dgm:pt>
    <dgm:pt modelId="{38F275FC-39A7-7E4F-AE2A-0BC6442E6C1B}" type="parTrans" cxnId="{D0B6E286-1BCC-4F4D-91C4-27D630FED40C}">
      <dgm:prSet/>
      <dgm:spPr/>
      <dgm:t>
        <a:bodyPr/>
        <a:lstStyle/>
        <a:p>
          <a:endParaRPr lang="en-US"/>
        </a:p>
      </dgm:t>
    </dgm:pt>
    <dgm:pt modelId="{23E0397F-6A48-154E-903E-59B3793DC706}" type="sibTrans" cxnId="{D0B6E286-1BCC-4F4D-91C4-27D630FED40C}">
      <dgm:prSet/>
      <dgm:spPr/>
      <dgm:t>
        <a:bodyPr/>
        <a:lstStyle/>
        <a:p>
          <a:endParaRPr lang="en-US"/>
        </a:p>
      </dgm:t>
    </dgm:pt>
    <dgm:pt modelId="{D91A86C3-76DB-C24A-BDAE-90CD015770EA}">
      <dgm:prSet phldrT="[Text]"/>
      <dgm:spPr/>
      <dgm:t>
        <a:bodyPr/>
        <a:lstStyle/>
        <a:p>
          <a:r>
            <a:rPr lang="en-US" dirty="0" smtClean="0"/>
            <a:t>AWS Config</a:t>
          </a:r>
          <a:endParaRPr lang="en-US" dirty="0"/>
        </a:p>
      </dgm:t>
    </dgm:pt>
    <dgm:pt modelId="{2C9D99A4-5FD2-4343-B31E-9AB480676667}" type="parTrans" cxnId="{E7AEB378-900E-3E4C-8F6B-B38E8AED8B9C}">
      <dgm:prSet/>
      <dgm:spPr/>
      <dgm:t>
        <a:bodyPr/>
        <a:lstStyle/>
        <a:p>
          <a:endParaRPr lang="en-US"/>
        </a:p>
      </dgm:t>
    </dgm:pt>
    <dgm:pt modelId="{8ECA6282-F1AB-1642-86DC-5E7721D9804E}" type="sibTrans" cxnId="{E7AEB378-900E-3E4C-8F6B-B38E8AED8B9C}">
      <dgm:prSet/>
      <dgm:spPr/>
      <dgm:t>
        <a:bodyPr/>
        <a:lstStyle/>
        <a:p>
          <a:endParaRPr lang="en-US"/>
        </a:p>
      </dgm:t>
    </dgm:pt>
    <dgm:pt modelId="{28055E02-D462-934C-9BA8-B5348793D6C5}">
      <dgm:prSet phldrT="[Text]"/>
      <dgm:spPr/>
      <dgm:t>
        <a:bodyPr/>
        <a:lstStyle/>
        <a:p>
          <a:r>
            <a:rPr lang="en-US" smtClean="0">
              <a:solidFill>
                <a:sysClr val="windowText" lastClr="000000"/>
              </a:solidFill>
            </a:rPr>
            <a:t>Setup Infrastructure / Splunk</a:t>
          </a:r>
          <a:endParaRPr lang="en-US" dirty="0">
            <a:solidFill>
              <a:sysClr val="windowText" lastClr="000000"/>
            </a:solidFill>
          </a:endParaRPr>
        </a:p>
      </dgm:t>
    </dgm:pt>
    <dgm:pt modelId="{E475B7D0-A14C-A245-B7A7-0738C4363229}" type="parTrans" cxnId="{A0C55FD5-552A-494D-86D9-6C399A6DCF59}">
      <dgm:prSet/>
      <dgm:spPr/>
      <dgm:t>
        <a:bodyPr/>
        <a:lstStyle/>
        <a:p>
          <a:endParaRPr lang="en-US"/>
        </a:p>
      </dgm:t>
    </dgm:pt>
    <dgm:pt modelId="{F070A465-25FF-6345-BF7F-FE9DAFA406B1}" type="sibTrans" cxnId="{A0C55FD5-552A-494D-86D9-6C399A6DCF59}">
      <dgm:prSet/>
      <dgm:spPr/>
      <dgm:t>
        <a:bodyPr/>
        <a:lstStyle/>
        <a:p>
          <a:endParaRPr lang="en-US"/>
        </a:p>
      </dgm:t>
    </dgm:pt>
    <dgm:pt modelId="{0B965D71-8105-3E40-917B-3681448E77C9}">
      <dgm:prSet phldrT="[Text]"/>
      <dgm:spPr/>
      <dgm:t>
        <a:bodyPr/>
        <a:lstStyle/>
        <a:p>
          <a:r>
            <a:rPr lang="en-US" dirty="0" smtClean="0"/>
            <a:t>Manual Build vs. CloudFormation Template</a:t>
          </a:r>
          <a:endParaRPr lang="en-US" dirty="0"/>
        </a:p>
      </dgm:t>
    </dgm:pt>
    <dgm:pt modelId="{41537E84-239D-1C43-847D-6EF02E09DB7D}" type="parTrans" cxnId="{11D9E2A7-538B-5145-BB7B-95023EBEF3B8}">
      <dgm:prSet/>
      <dgm:spPr/>
      <dgm:t>
        <a:bodyPr/>
        <a:lstStyle/>
        <a:p>
          <a:endParaRPr lang="en-US"/>
        </a:p>
      </dgm:t>
    </dgm:pt>
    <dgm:pt modelId="{22E8927C-96FA-4F40-B0C1-9D3457513A24}" type="sibTrans" cxnId="{11D9E2A7-538B-5145-BB7B-95023EBEF3B8}">
      <dgm:prSet/>
      <dgm:spPr/>
      <dgm:t>
        <a:bodyPr/>
        <a:lstStyle/>
        <a:p>
          <a:endParaRPr lang="en-US"/>
        </a:p>
      </dgm:t>
    </dgm:pt>
    <dgm:pt modelId="{72DBC95B-491A-A54C-9528-05903733281D}">
      <dgm:prSet phldrT="[Text]"/>
      <dgm:spPr/>
      <dgm:t>
        <a:bodyPr/>
        <a:lstStyle/>
        <a:p>
          <a:r>
            <a:rPr lang="en-US" smtClean="0">
              <a:solidFill>
                <a:sysClr val="windowText" lastClr="000000"/>
              </a:solidFill>
            </a:rPr>
            <a:t>Setup Splunk App for AWS</a:t>
          </a:r>
          <a:endParaRPr lang="en-US" dirty="0">
            <a:solidFill>
              <a:sysClr val="windowText" lastClr="000000"/>
            </a:solidFill>
          </a:endParaRPr>
        </a:p>
      </dgm:t>
    </dgm:pt>
    <dgm:pt modelId="{F7FA9091-6748-BB4C-97CC-1324BE7B2B99}" type="parTrans" cxnId="{3098FFBC-2A4E-3041-85C8-56CA1597B3E9}">
      <dgm:prSet/>
      <dgm:spPr/>
      <dgm:t>
        <a:bodyPr/>
        <a:lstStyle/>
        <a:p>
          <a:endParaRPr lang="en-US"/>
        </a:p>
      </dgm:t>
    </dgm:pt>
    <dgm:pt modelId="{F378D3EE-D6F2-E541-898B-9DAD2708658C}" type="sibTrans" cxnId="{3098FFBC-2A4E-3041-85C8-56CA1597B3E9}">
      <dgm:prSet/>
      <dgm:spPr/>
      <dgm:t>
        <a:bodyPr/>
        <a:lstStyle/>
        <a:p>
          <a:endParaRPr lang="en-US"/>
        </a:p>
      </dgm:t>
    </dgm:pt>
    <dgm:pt modelId="{D107E092-6FC3-0441-AC08-8155CC71D2B7}">
      <dgm:prSet phldrT="[Text]"/>
      <dgm:spPr/>
      <dgm:t>
        <a:bodyPr/>
        <a:lstStyle/>
        <a:p>
          <a:r>
            <a:rPr lang="en-US" dirty="0" smtClean="0"/>
            <a:t>AWS Cloudtrail</a:t>
          </a:r>
          <a:endParaRPr lang="en-US" dirty="0"/>
        </a:p>
      </dgm:t>
    </dgm:pt>
    <dgm:pt modelId="{89D479E5-BFEF-D942-BC32-BDF1A424F5FA}" type="parTrans" cxnId="{9744C683-EE6C-6946-B21F-4AB1F6CBF90B}">
      <dgm:prSet/>
      <dgm:spPr/>
      <dgm:t>
        <a:bodyPr/>
        <a:lstStyle/>
        <a:p>
          <a:endParaRPr lang="en-US"/>
        </a:p>
      </dgm:t>
    </dgm:pt>
    <dgm:pt modelId="{C8ADE742-F550-5546-8309-40965B77A30B}" type="sibTrans" cxnId="{9744C683-EE6C-6946-B21F-4AB1F6CBF90B}">
      <dgm:prSet/>
      <dgm:spPr/>
      <dgm:t>
        <a:bodyPr/>
        <a:lstStyle/>
        <a:p>
          <a:endParaRPr lang="en-US"/>
        </a:p>
      </dgm:t>
    </dgm:pt>
    <dgm:pt modelId="{6C692B69-32D6-A740-9B8A-CC9E0B7B1F38}">
      <dgm:prSet phldrT="[Text]"/>
      <dgm:spPr/>
      <dgm:t>
        <a:bodyPr/>
        <a:lstStyle/>
        <a:p>
          <a:r>
            <a:rPr lang="en-US" dirty="0" smtClean="0"/>
            <a:t>AWS CloudWatch</a:t>
          </a:r>
          <a:endParaRPr lang="en-US" dirty="0"/>
        </a:p>
      </dgm:t>
    </dgm:pt>
    <dgm:pt modelId="{DA6C54EB-4FD7-5A4E-8020-10DF6C0593D6}" type="parTrans" cxnId="{0FE607D2-6FB1-444A-9DA9-BB68D55D8DAB}">
      <dgm:prSet/>
      <dgm:spPr/>
      <dgm:t>
        <a:bodyPr/>
        <a:lstStyle/>
        <a:p>
          <a:endParaRPr lang="en-US"/>
        </a:p>
      </dgm:t>
    </dgm:pt>
    <dgm:pt modelId="{1B1D4529-1601-3540-A3C8-6E104D296D23}" type="sibTrans" cxnId="{0FE607D2-6FB1-444A-9DA9-BB68D55D8DAB}">
      <dgm:prSet/>
      <dgm:spPr/>
      <dgm:t>
        <a:bodyPr/>
        <a:lstStyle/>
        <a:p>
          <a:endParaRPr lang="en-US"/>
        </a:p>
      </dgm:t>
    </dgm:pt>
    <dgm:pt modelId="{118261ED-C8B1-3641-A73C-C6C63938AF49}">
      <dgm:prSet phldrT="[Text]"/>
      <dgm:spPr/>
      <dgm:t>
        <a:bodyPr/>
        <a:lstStyle/>
        <a:p>
          <a:r>
            <a:rPr lang="en-US" smtClean="0">
              <a:solidFill>
                <a:sysClr val="windowText" lastClr="000000"/>
              </a:solidFill>
            </a:rPr>
            <a:t>Troubleshoot App</a:t>
          </a:r>
          <a:endParaRPr lang="en-US" dirty="0">
            <a:solidFill>
              <a:sysClr val="windowText" lastClr="000000"/>
            </a:solidFill>
          </a:endParaRPr>
        </a:p>
      </dgm:t>
    </dgm:pt>
    <dgm:pt modelId="{C26F975B-9A05-FA4F-B4C4-98B99985EEAD}" type="parTrans" cxnId="{6CCF776A-5BDB-174F-A567-99AAF3388254}">
      <dgm:prSet/>
      <dgm:spPr/>
      <dgm:t>
        <a:bodyPr/>
        <a:lstStyle/>
        <a:p>
          <a:endParaRPr lang="en-US"/>
        </a:p>
      </dgm:t>
    </dgm:pt>
    <dgm:pt modelId="{68585C8A-F394-5E45-921A-9D3A46534FE2}" type="sibTrans" cxnId="{6CCF776A-5BDB-174F-A567-99AAF3388254}">
      <dgm:prSet/>
      <dgm:spPr/>
      <dgm:t>
        <a:bodyPr/>
        <a:lstStyle/>
        <a:p>
          <a:endParaRPr lang="en-US"/>
        </a:p>
      </dgm:t>
    </dgm:pt>
    <dgm:pt modelId="{9E4F8951-F5B6-7D4F-954E-C028A365FC86}">
      <dgm:prSet phldrT="[Text]"/>
      <dgm:spPr/>
      <dgm:t>
        <a:bodyPr/>
        <a:lstStyle/>
        <a:p>
          <a:r>
            <a:rPr lang="en-US" dirty="0" smtClean="0"/>
            <a:t>Modular Inputs</a:t>
          </a:r>
          <a:endParaRPr lang="en-US" dirty="0"/>
        </a:p>
      </dgm:t>
    </dgm:pt>
    <dgm:pt modelId="{1AA70C4D-679C-AE40-9C50-614881F90CE5}" type="parTrans" cxnId="{E22EBD3A-8FED-9742-A7F9-3E98C59856DA}">
      <dgm:prSet/>
      <dgm:spPr/>
      <dgm:t>
        <a:bodyPr/>
        <a:lstStyle/>
        <a:p>
          <a:endParaRPr lang="en-US"/>
        </a:p>
      </dgm:t>
    </dgm:pt>
    <dgm:pt modelId="{DD473853-2499-A94F-8BAF-2049D4D8BF95}" type="sibTrans" cxnId="{E22EBD3A-8FED-9742-A7F9-3E98C59856DA}">
      <dgm:prSet/>
      <dgm:spPr/>
      <dgm:t>
        <a:bodyPr/>
        <a:lstStyle/>
        <a:p>
          <a:endParaRPr lang="en-US"/>
        </a:p>
      </dgm:t>
    </dgm:pt>
    <dgm:pt modelId="{082D3640-BD41-BD4A-9413-DFBFEFD1129C}">
      <dgm:prSet phldrT="[Text]"/>
      <dgm:spPr/>
      <dgm:t>
        <a:bodyPr/>
        <a:lstStyle/>
        <a:p>
          <a:r>
            <a:rPr lang="en-US" dirty="0" err="1" smtClean="0"/>
            <a:t>VPCFlow</a:t>
          </a:r>
          <a:r>
            <a:rPr lang="en-US" dirty="0" smtClean="0"/>
            <a:t> Logs</a:t>
          </a:r>
          <a:endParaRPr lang="en-US" dirty="0"/>
        </a:p>
      </dgm:t>
    </dgm:pt>
    <dgm:pt modelId="{8393400A-F29A-E54F-8DB1-1A1A3B479351}" type="parTrans" cxnId="{4986018E-3FAC-9F40-8987-7CC7809B7593}">
      <dgm:prSet/>
      <dgm:spPr/>
      <dgm:t>
        <a:bodyPr/>
        <a:lstStyle/>
        <a:p>
          <a:endParaRPr lang="en-US"/>
        </a:p>
      </dgm:t>
    </dgm:pt>
    <dgm:pt modelId="{B8C36030-23DC-9246-A74A-CEFCFB68EBF8}" type="sibTrans" cxnId="{4986018E-3FAC-9F40-8987-7CC7809B7593}">
      <dgm:prSet/>
      <dgm:spPr/>
      <dgm:t>
        <a:bodyPr/>
        <a:lstStyle/>
        <a:p>
          <a:endParaRPr lang="en-US"/>
        </a:p>
      </dgm:t>
    </dgm:pt>
    <dgm:pt modelId="{117707B8-2190-8C4B-A276-91335A3E9AD5}">
      <dgm:prSet phldrT="[Text]"/>
      <dgm:spPr/>
      <dgm:t>
        <a:bodyPr/>
        <a:lstStyle/>
        <a:p>
          <a:r>
            <a:rPr lang="en-US" dirty="0" smtClean="0"/>
            <a:t>Search _internal</a:t>
          </a:r>
          <a:endParaRPr lang="en-US" dirty="0"/>
        </a:p>
      </dgm:t>
    </dgm:pt>
    <dgm:pt modelId="{E3B20550-F7D4-8643-9217-47D6E348768A}" type="parTrans" cxnId="{8BD67D38-63AD-9D4C-886E-157856027CB7}">
      <dgm:prSet/>
      <dgm:spPr/>
      <dgm:t>
        <a:bodyPr/>
        <a:lstStyle/>
        <a:p>
          <a:endParaRPr lang="en-US"/>
        </a:p>
      </dgm:t>
    </dgm:pt>
    <dgm:pt modelId="{31B48B09-86B6-7741-89C5-C31D5462395F}" type="sibTrans" cxnId="{8BD67D38-63AD-9D4C-886E-157856027CB7}">
      <dgm:prSet/>
      <dgm:spPr/>
      <dgm:t>
        <a:bodyPr/>
        <a:lstStyle/>
        <a:p>
          <a:endParaRPr lang="en-US"/>
        </a:p>
      </dgm:t>
    </dgm:pt>
    <dgm:pt modelId="{5D207EB0-2765-3744-8AA3-064788ACB926}">
      <dgm:prSet phldrT="[Text]"/>
      <dgm:spPr/>
      <dgm:t>
        <a:bodyPr/>
        <a:lstStyle/>
        <a:p>
          <a:r>
            <a:rPr lang="en-US" dirty="0" smtClean="0"/>
            <a:t>Validate Permissions</a:t>
          </a:r>
          <a:endParaRPr lang="en-US" dirty="0"/>
        </a:p>
      </dgm:t>
    </dgm:pt>
    <dgm:pt modelId="{0A5D4B7F-907F-5D4A-8CE1-760BA6CEA37B}" type="parTrans" cxnId="{2D2CAD49-8638-3A40-808E-076E5424D04B}">
      <dgm:prSet/>
      <dgm:spPr/>
      <dgm:t>
        <a:bodyPr/>
        <a:lstStyle/>
        <a:p>
          <a:endParaRPr lang="en-US"/>
        </a:p>
      </dgm:t>
    </dgm:pt>
    <dgm:pt modelId="{E08D5B5F-CBCE-7D4D-BA5A-2A1753014B3B}" type="sibTrans" cxnId="{2D2CAD49-8638-3A40-808E-076E5424D04B}">
      <dgm:prSet/>
      <dgm:spPr/>
      <dgm:t>
        <a:bodyPr/>
        <a:lstStyle/>
        <a:p>
          <a:endParaRPr lang="en-US"/>
        </a:p>
      </dgm:t>
    </dgm:pt>
    <dgm:pt modelId="{59FF535D-90AF-644C-8D11-EE13764E0356}">
      <dgm:prSet phldrT="[Text]"/>
      <dgm:spPr/>
      <dgm:t>
        <a:bodyPr/>
        <a:lstStyle/>
        <a:p>
          <a:r>
            <a:rPr lang="en-US" dirty="0" smtClean="0"/>
            <a:t>Check Inputs</a:t>
          </a:r>
          <a:endParaRPr lang="en-US" dirty="0"/>
        </a:p>
      </dgm:t>
    </dgm:pt>
    <dgm:pt modelId="{6D017FD5-3824-C345-A68B-9BF17A2BEF7A}" type="parTrans" cxnId="{12BD8955-CEFE-BE4B-B937-2A4DB4B5C137}">
      <dgm:prSet/>
      <dgm:spPr/>
      <dgm:t>
        <a:bodyPr/>
        <a:lstStyle/>
        <a:p>
          <a:endParaRPr lang="en-US"/>
        </a:p>
      </dgm:t>
    </dgm:pt>
    <dgm:pt modelId="{E620B137-91DF-A14F-BF07-80478DD6567E}" type="sibTrans" cxnId="{12BD8955-CEFE-BE4B-B937-2A4DB4B5C137}">
      <dgm:prSet/>
      <dgm:spPr/>
      <dgm:t>
        <a:bodyPr/>
        <a:lstStyle/>
        <a:p>
          <a:endParaRPr lang="en-US"/>
        </a:p>
      </dgm:t>
    </dgm:pt>
    <dgm:pt modelId="{F54EF304-9F67-014F-96EF-011AF4B8A392}">
      <dgm:prSet/>
      <dgm:spPr/>
      <dgm:t>
        <a:bodyPr/>
        <a:lstStyle/>
        <a:p>
          <a:r>
            <a:rPr lang="en-US" dirty="0" smtClean="0"/>
            <a:t>AWS Services Explained</a:t>
          </a:r>
          <a:endParaRPr lang="en-US" dirty="0"/>
        </a:p>
      </dgm:t>
    </dgm:pt>
    <dgm:pt modelId="{47CD0229-5ABF-974D-AB31-D7B033887456}" type="parTrans" cxnId="{51E7E13A-5D66-2145-A60E-A957EEF01912}">
      <dgm:prSet/>
      <dgm:spPr/>
      <dgm:t>
        <a:bodyPr/>
        <a:lstStyle/>
        <a:p>
          <a:endParaRPr lang="en-US"/>
        </a:p>
      </dgm:t>
    </dgm:pt>
    <dgm:pt modelId="{CFDCC55F-1DDA-2047-A0BB-A245BC4EEF15}" type="sibTrans" cxnId="{51E7E13A-5D66-2145-A60E-A957EEF01912}">
      <dgm:prSet/>
      <dgm:spPr/>
      <dgm:t>
        <a:bodyPr/>
        <a:lstStyle/>
        <a:p>
          <a:endParaRPr lang="en-US"/>
        </a:p>
      </dgm:t>
    </dgm:pt>
    <dgm:pt modelId="{6FE9417F-D338-BC4A-8064-D2FF7EBE3B8D}">
      <dgm:prSet/>
      <dgm:spPr/>
      <dgm:t>
        <a:bodyPr/>
        <a:lstStyle/>
        <a:p>
          <a:r>
            <a:rPr lang="en-US" dirty="0" smtClean="0"/>
            <a:t>Manual Setup Steps</a:t>
          </a:r>
          <a:endParaRPr lang="en-US" dirty="0"/>
        </a:p>
      </dgm:t>
    </dgm:pt>
    <dgm:pt modelId="{ADBD0ED1-E35A-8240-BBEB-EA70CF7D8C27}" type="parTrans" cxnId="{1CCFE5E2-097B-FD4B-B276-F3F2818C395F}">
      <dgm:prSet/>
      <dgm:spPr/>
      <dgm:t>
        <a:bodyPr/>
        <a:lstStyle/>
        <a:p>
          <a:endParaRPr lang="en-US"/>
        </a:p>
      </dgm:t>
    </dgm:pt>
    <dgm:pt modelId="{972CBFDB-5359-A64C-9A50-DD4FA88C66AB}" type="sibTrans" cxnId="{1CCFE5E2-097B-FD4B-B276-F3F2818C395F}">
      <dgm:prSet/>
      <dgm:spPr/>
      <dgm:t>
        <a:bodyPr/>
        <a:lstStyle/>
        <a:p>
          <a:endParaRPr lang="en-US"/>
        </a:p>
      </dgm:t>
    </dgm:pt>
    <dgm:pt modelId="{4B1CECE6-477A-6941-B7AB-259796532073}">
      <dgm:prSet/>
      <dgm:spPr/>
      <dgm:t>
        <a:bodyPr/>
        <a:lstStyle/>
        <a:p>
          <a:r>
            <a:rPr lang="en-US" dirty="0" smtClean="0"/>
            <a:t>CloudFormation Template</a:t>
          </a:r>
          <a:endParaRPr lang="en-US" dirty="0"/>
        </a:p>
      </dgm:t>
    </dgm:pt>
    <dgm:pt modelId="{B51409A2-8042-394A-BCC3-AB8DF509B037}" type="parTrans" cxnId="{0DCA9BB9-ABF1-704C-A26C-DF56B7EC3B5B}">
      <dgm:prSet/>
      <dgm:spPr/>
      <dgm:t>
        <a:bodyPr/>
        <a:lstStyle/>
        <a:p>
          <a:endParaRPr lang="en-US"/>
        </a:p>
      </dgm:t>
    </dgm:pt>
    <dgm:pt modelId="{4E3280BD-D793-3443-9D42-7934CC0A2EF1}" type="sibTrans" cxnId="{0DCA9BB9-ABF1-704C-A26C-DF56B7EC3B5B}">
      <dgm:prSet/>
      <dgm:spPr/>
      <dgm:t>
        <a:bodyPr/>
        <a:lstStyle/>
        <a:p>
          <a:endParaRPr lang="en-US"/>
        </a:p>
      </dgm:t>
    </dgm:pt>
    <dgm:pt modelId="{A7EA61E5-5966-444F-B84B-78C34569AE01}">
      <dgm:prSet/>
      <dgm:spPr/>
      <dgm:t>
        <a:bodyPr/>
        <a:lstStyle/>
        <a:p>
          <a:r>
            <a:rPr lang="en-US" dirty="0" smtClean="0"/>
            <a:t>AWS Market Place Splunk AMI</a:t>
          </a:r>
          <a:endParaRPr lang="en-US" dirty="0"/>
        </a:p>
      </dgm:t>
    </dgm:pt>
    <dgm:pt modelId="{C7E09B43-0C00-0F43-A39A-DCF7925A1CA3}" type="parTrans" cxnId="{1BA5F413-2BD1-5D43-AAFE-958EA1CE504A}">
      <dgm:prSet/>
      <dgm:spPr/>
      <dgm:t>
        <a:bodyPr/>
        <a:lstStyle/>
        <a:p>
          <a:endParaRPr lang="en-US"/>
        </a:p>
      </dgm:t>
    </dgm:pt>
    <dgm:pt modelId="{5B40345D-AB5B-B845-838E-C1156939348C}" type="sibTrans" cxnId="{1BA5F413-2BD1-5D43-AAFE-958EA1CE504A}">
      <dgm:prSet/>
      <dgm:spPr/>
      <dgm:t>
        <a:bodyPr/>
        <a:lstStyle/>
        <a:p>
          <a:endParaRPr lang="en-US"/>
        </a:p>
      </dgm:t>
    </dgm:pt>
    <dgm:pt modelId="{BCD7B673-D547-3A44-9340-67508108F2E6}">
      <dgm:prSet phldrT="[Text]"/>
      <dgm:spPr/>
      <dgm:t>
        <a:bodyPr/>
        <a:lstStyle/>
        <a:p>
          <a:r>
            <a:rPr lang="en-US" dirty="0" smtClean="0"/>
            <a:t>AWS Config</a:t>
          </a:r>
          <a:endParaRPr lang="en-US" dirty="0"/>
        </a:p>
      </dgm:t>
    </dgm:pt>
    <dgm:pt modelId="{675B73C6-A030-FE4F-A66E-E8E304ABBDBC}" type="parTrans" cxnId="{B340D54E-F224-584D-AFC3-FB51D3D168BA}">
      <dgm:prSet/>
      <dgm:spPr/>
      <dgm:t>
        <a:bodyPr/>
        <a:lstStyle/>
        <a:p>
          <a:endParaRPr lang="en-US"/>
        </a:p>
      </dgm:t>
    </dgm:pt>
    <dgm:pt modelId="{0E8194CE-EFF1-DC4D-A26F-7043BF8B078A}" type="sibTrans" cxnId="{B340D54E-F224-584D-AFC3-FB51D3D168BA}">
      <dgm:prSet/>
      <dgm:spPr/>
      <dgm:t>
        <a:bodyPr/>
        <a:lstStyle/>
        <a:p>
          <a:endParaRPr lang="en-US"/>
        </a:p>
      </dgm:t>
    </dgm:pt>
    <dgm:pt modelId="{C45251DA-0E27-6443-AE8A-41AFB00E44B3}">
      <dgm:prSet phldrT="[Text]"/>
      <dgm:spPr/>
      <dgm:t>
        <a:bodyPr/>
        <a:lstStyle/>
        <a:p>
          <a:r>
            <a:rPr lang="en-US" dirty="0" smtClean="0"/>
            <a:t>AWS CloudTrail</a:t>
          </a:r>
          <a:endParaRPr lang="en-US" dirty="0"/>
        </a:p>
      </dgm:t>
    </dgm:pt>
    <dgm:pt modelId="{DAEBCEA5-F043-6E48-8182-44EE02B1FFAA}" type="parTrans" cxnId="{80688658-EE7C-9A48-B844-E9E01D986E36}">
      <dgm:prSet/>
      <dgm:spPr/>
      <dgm:t>
        <a:bodyPr/>
        <a:lstStyle/>
        <a:p>
          <a:endParaRPr lang="en-US"/>
        </a:p>
      </dgm:t>
    </dgm:pt>
    <dgm:pt modelId="{38F96426-FEEA-8746-A554-7EB482FB91D0}" type="sibTrans" cxnId="{80688658-EE7C-9A48-B844-E9E01D986E36}">
      <dgm:prSet/>
      <dgm:spPr/>
      <dgm:t>
        <a:bodyPr/>
        <a:lstStyle/>
        <a:p>
          <a:endParaRPr lang="en-US"/>
        </a:p>
      </dgm:t>
    </dgm:pt>
    <dgm:pt modelId="{F618E5C5-5D40-2448-B782-9E365FF8CED3}">
      <dgm:prSet phldrT="[Text]"/>
      <dgm:spPr/>
      <dgm:t>
        <a:bodyPr/>
        <a:lstStyle/>
        <a:p>
          <a:r>
            <a:rPr lang="en-US" dirty="0" smtClean="0"/>
            <a:t>Lambda / HEC</a:t>
          </a:r>
          <a:endParaRPr lang="en-US" dirty="0"/>
        </a:p>
      </dgm:t>
    </dgm:pt>
    <dgm:pt modelId="{83236C70-4063-BD49-90D7-05778446EA98}" type="sibTrans" cxnId="{FCB5C187-E120-084E-9571-38725E63526E}">
      <dgm:prSet/>
      <dgm:spPr/>
      <dgm:t>
        <a:bodyPr/>
        <a:lstStyle/>
        <a:p>
          <a:endParaRPr lang="en-US"/>
        </a:p>
      </dgm:t>
    </dgm:pt>
    <dgm:pt modelId="{E42488CA-163F-834C-BCD3-807F80B521C8}" type="parTrans" cxnId="{FCB5C187-E120-084E-9571-38725E63526E}">
      <dgm:prSet/>
      <dgm:spPr/>
      <dgm:t>
        <a:bodyPr/>
        <a:lstStyle/>
        <a:p>
          <a:endParaRPr lang="en-US"/>
        </a:p>
      </dgm:t>
    </dgm:pt>
    <dgm:pt modelId="{92B83A9B-E71F-D14A-9B71-101EEED9B61F}">
      <dgm:prSet phldrT="[Text]"/>
      <dgm:spPr/>
      <dgm:t>
        <a:bodyPr/>
        <a:lstStyle/>
        <a:p>
          <a:r>
            <a:rPr lang="en-US" dirty="0" smtClean="0"/>
            <a:t>AWS CloudWatch</a:t>
          </a:r>
          <a:endParaRPr lang="en-US" dirty="0"/>
        </a:p>
      </dgm:t>
    </dgm:pt>
    <dgm:pt modelId="{7F108283-C37C-434A-910B-445CECD571CA}" type="parTrans" cxnId="{EA0C6380-2440-6546-841F-01C7A260E273}">
      <dgm:prSet/>
      <dgm:spPr/>
      <dgm:t>
        <a:bodyPr/>
        <a:lstStyle/>
        <a:p>
          <a:endParaRPr lang="en-US"/>
        </a:p>
      </dgm:t>
    </dgm:pt>
    <dgm:pt modelId="{732C3E83-2241-EA4E-847B-B01D85566179}" type="sibTrans" cxnId="{EA0C6380-2440-6546-841F-01C7A260E273}">
      <dgm:prSet/>
      <dgm:spPr/>
      <dgm:t>
        <a:bodyPr/>
        <a:lstStyle/>
        <a:p>
          <a:endParaRPr lang="en-US"/>
        </a:p>
      </dgm:t>
    </dgm:pt>
    <dgm:pt modelId="{6199FD58-C2D9-014C-A5BD-121260C18766}">
      <dgm:prSet phldrT="[Text]"/>
      <dgm:spPr/>
      <dgm:t>
        <a:bodyPr/>
        <a:lstStyle/>
        <a:p>
          <a:r>
            <a:rPr lang="en-US" dirty="0" smtClean="0"/>
            <a:t>Saved Searches, Macros, DMA</a:t>
          </a:r>
          <a:endParaRPr lang="en-US" dirty="0"/>
        </a:p>
      </dgm:t>
    </dgm:pt>
    <dgm:pt modelId="{58B53D25-E492-814D-BA5B-2559CA963738}" type="parTrans" cxnId="{EEF82834-4E5E-6744-B932-ABB010810F4B}">
      <dgm:prSet/>
      <dgm:spPr/>
      <dgm:t>
        <a:bodyPr/>
        <a:lstStyle/>
        <a:p>
          <a:endParaRPr lang="en-US"/>
        </a:p>
      </dgm:t>
    </dgm:pt>
    <dgm:pt modelId="{1949A2B9-B9E0-FB45-BE5D-B171D2C0E6FE}" type="sibTrans" cxnId="{EEF82834-4E5E-6744-B932-ABB010810F4B}">
      <dgm:prSet/>
      <dgm:spPr/>
      <dgm:t>
        <a:bodyPr/>
        <a:lstStyle/>
        <a:p>
          <a:endParaRPr lang="en-US"/>
        </a:p>
      </dgm:t>
    </dgm:pt>
    <dgm:pt modelId="{6A6EF887-62C4-D34C-8AA8-9A3B04A7700B}">
      <dgm:prSet/>
      <dgm:spPr/>
      <dgm:t>
        <a:bodyPr/>
        <a:lstStyle/>
        <a:p>
          <a:r>
            <a:rPr lang="en-US" dirty="0" smtClean="0">
              <a:solidFill>
                <a:schemeClr val="tx1"/>
              </a:solidFill>
            </a:rPr>
            <a:t>Migrating AWS TA between machines</a:t>
          </a:r>
          <a:endParaRPr lang="en-US" dirty="0">
            <a:solidFill>
              <a:schemeClr val="tx1"/>
            </a:solidFill>
          </a:endParaRPr>
        </a:p>
      </dgm:t>
    </dgm:pt>
    <dgm:pt modelId="{23BA86F8-5953-4948-948A-231F43D4C1D0}" type="parTrans" cxnId="{C645BEA5-C9BB-D944-B14A-DF75079D20FB}">
      <dgm:prSet/>
      <dgm:spPr/>
      <dgm:t>
        <a:bodyPr/>
        <a:lstStyle/>
        <a:p>
          <a:endParaRPr lang="en-US"/>
        </a:p>
      </dgm:t>
    </dgm:pt>
    <dgm:pt modelId="{E831F255-C362-694F-AA63-B67195A8173E}" type="sibTrans" cxnId="{C645BEA5-C9BB-D944-B14A-DF75079D20FB}">
      <dgm:prSet/>
      <dgm:spPr/>
      <dgm:t>
        <a:bodyPr/>
        <a:lstStyle/>
        <a:p>
          <a:endParaRPr lang="en-US"/>
        </a:p>
      </dgm:t>
    </dgm:pt>
    <dgm:pt modelId="{705B3397-630F-C44F-99E6-01D888178467}">
      <dgm:prSet/>
      <dgm:spPr/>
      <dgm:t>
        <a:bodyPr/>
        <a:lstStyle/>
        <a:p>
          <a:r>
            <a:rPr lang="en-US" smtClean="0"/>
            <a:t>Move Accounts, inputs from SH to HWF</a:t>
          </a:r>
          <a:endParaRPr lang="en-US" dirty="0"/>
        </a:p>
      </dgm:t>
    </dgm:pt>
    <dgm:pt modelId="{BC8D5635-D5DD-8F4B-BB74-BCE0335A4A15}" type="parTrans" cxnId="{3F7BE237-A2D6-154F-A812-22174ABF3B03}">
      <dgm:prSet/>
      <dgm:spPr/>
      <dgm:t>
        <a:bodyPr/>
        <a:lstStyle/>
        <a:p>
          <a:endParaRPr lang="en-US"/>
        </a:p>
      </dgm:t>
    </dgm:pt>
    <dgm:pt modelId="{791D07BC-2C2E-4D49-A853-5BBCC5563C15}" type="sibTrans" cxnId="{3F7BE237-A2D6-154F-A812-22174ABF3B03}">
      <dgm:prSet/>
      <dgm:spPr/>
      <dgm:t>
        <a:bodyPr/>
        <a:lstStyle/>
        <a:p>
          <a:endParaRPr lang="en-US"/>
        </a:p>
      </dgm:t>
    </dgm:pt>
    <dgm:pt modelId="{04510E9C-287F-FA4A-B9AD-74B35BEAB4CB}">
      <dgm:prSet/>
      <dgm:spPr/>
      <dgm:t>
        <a:bodyPr/>
        <a:lstStyle/>
        <a:p>
          <a:r>
            <a:rPr lang="en-US" dirty="0" smtClean="0">
              <a:solidFill>
                <a:schemeClr val="tx1"/>
              </a:solidFill>
            </a:rPr>
            <a:t>Kinesis Firehose</a:t>
          </a:r>
          <a:endParaRPr lang="en-US" dirty="0">
            <a:solidFill>
              <a:schemeClr val="tx1"/>
            </a:solidFill>
          </a:endParaRPr>
        </a:p>
      </dgm:t>
    </dgm:pt>
    <dgm:pt modelId="{6F8E5764-F9BA-204A-AAD0-7F25F38C2C75}" type="parTrans" cxnId="{ED179C66-3A0A-F84C-8C82-AA542465C22A}">
      <dgm:prSet/>
      <dgm:spPr/>
      <dgm:t>
        <a:bodyPr/>
        <a:lstStyle/>
        <a:p>
          <a:endParaRPr lang="en-US"/>
        </a:p>
      </dgm:t>
    </dgm:pt>
    <dgm:pt modelId="{5F428471-F01E-844F-AF69-0CB239CEEEDA}" type="sibTrans" cxnId="{ED179C66-3A0A-F84C-8C82-AA542465C22A}">
      <dgm:prSet/>
      <dgm:spPr/>
      <dgm:t>
        <a:bodyPr/>
        <a:lstStyle/>
        <a:p>
          <a:endParaRPr lang="en-US"/>
        </a:p>
      </dgm:t>
    </dgm:pt>
    <dgm:pt modelId="{481F43CE-EC21-EA44-A943-9E57F71B9833}">
      <dgm:prSet/>
      <dgm:spPr/>
      <dgm:t>
        <a:bodyPr/>
        <a:lstStyle/>
        <a:p>
          <a:r>
            <a:rPr lang="en-US" dirty="0" smtClean="0"/>
            <a:t>Setup Policy</a:t>
          </a:r>
          <a:endParaRPr lang="en-US" dirty="0"/>
        </a:p>
      </dgm:t>
    </dgm:pt>
    <dgm:pt modelId="{62BBD652-12E9-5446-BF22-E8D36D4E715E}" type="parTrans" cxnId="{9DB25013-9A83-F141-97F4-5F23433DA26A}">
      <dgm:prSet/>
      <dgm:spPr/>
      <dgm:t>
        <a:bodyPr/>
        <a:lstStyle/>
        <a:p>
          <a:endParaRPr lang="en-US"/>
        </a:p>
      </dgm:t>
    </dgm:pt>
    <dgm:pt modelId="{1C8CD225-28E1-C948-9FBD-84EA28257783}" type="sibTrans" cxnId="{9DB25013-9A83-F141-97F4-5F23433DA26A}">
      <dgm:prSet/>
      <dgm:spPr/>
      <dgm:t>
        <a:bodyPr/>
        <a:lstStyle/>
        <a:p>
          <a:endParaRPr lang="en-US"/>
        </a:p>
      </dgm:t>
    </dgm:pt>
    <dgm:pt modelId="{1D2F0734-1CE3-454F-8C63-64BD0686148C}">
      <dgm:prSet/>
      <dgm:spPr/>
      <dgm:t>
        <a:bodyPr/>
        <a:lstStyle/>
        <a:p>
          <a:r>
            <a:rPr lang="en-US" dirty="0" smtClean="0"/>
            <a:t>Setup Permission</a:t>
          </a:r>
          <a:endParaRPr lang="en-US" dirty="0"/>
        </a:p>
      </dgm:t>
    </dgm:pt>
    <dgm:pt modelId="{1D3A2547-6EE2-DA41-B4CF-5F3340425C45}" type="parTrans" cxnId="{FFF508C1-D213-D94C-A7DB-CF4FA7FEF783}">
      <dgm:prSet/>
      <dgm:spPr/>
      <dgm:t>
        <a:bodyPr/>
        <a:lstStyle/>
        <a:p>
          <a:endParaRPr lang="en-US"/>
        </a:p>
      </dgm:t>
    </dgm:pt>
    <dgm:pt modelId="{313E5F9D-966B-1642-8BF5-E910D3680735}" type="sibTrans" cxnId="{FFF508C1-D213-D94C-A7DB-CF4FA7FEF783}">
      <dgm:prSet/>
      <dgm:spPr/>
      <dgm:t>
        <a:bodyPr/>
        <a:lstStyle/>
        <a:p>
          <a:endParaRPr lang="en-US"/>
        </a:p>
      </dgm:t>
    </dgm:pt>
    <dgm:pt modelId="{26971464-B3D8-8C4C-9503-58DE2DBE6F0D}">
      <dgm:prSet/>
      <dgm:spPr/>
      <dgm:t>
        <a:bodyPr/>
        <a:lstStyle/>
        <a:p>
          <a:r>
            <a:rPr lang="en-US" dirty="0" smtClean="0"/>
            <a:t>Configure Streams</a:t>
          </a:r>
          <a:endParaRPr lang="en-US" dirty="0"/>
        </a:p>
      </dgm:t>
    </dgm:pt>
    <dgm:pt modelId="{3EAE3403-4F70-A348-8D41-FE807ECA3509}" type="parTrans" cxnId="{B4BC7BDF-9C7A-A543-B58E-F8F5521A5F33}">
      <dgm:prSet/>
      <dgm:spPr/>
      <dgm:t>
        <a:bodyPr/>
        <a:lstStyle/>
        <a:p>
          <a:endParaRPr lang="en-US"/>
        </a:p>
      </dgm:t>
    </dgm:pt>
    <dgm:pt modelId="{EA091F8E-41DC-5943-B526-B3B1772768B7}" type="sibTrans" cxnId="{B4BC7BDF-9C7A-A543-B58E-F8F5521A5F33}">
      <dgm:prSet/>
      <dgm:spPr/>
      <dgm:t>
        <a:bodyPr/>
        <a:lstStyle/>
        <a:p>
          <a:endParaRPr lang="en-US"/>
        </a:p>
      </dgm:t>
    </dgm:pt>
    <dgm:pt modelId="{FB91F1BB-988F-5D49-8F30-B075773D9D28}">
      <dgm:prSet/>
      <dgm:spPr/>
      <dgm:t>
        <a:bodyPr/>
        <a:lstStyle/>
        <a:p>
          <a:r>
            <a:rPr lang="en-US" smtClean="0"/>
            <a:t>Splunk Requirements</a:t>
          </a:r>
          <a:endParaRPr lang="en-US"/>
        </a:p>
      </dgm:t>
    </dgm:pt>
    <dgm:pt modelId="{6D897529-ED75-324E-83DF-F7FB0B5D6026}" type="parTrans" cxnId="{740DE7BB-5E8E-2D4B-981E-A1D395797551}">
      <dgm:prSet/>
      <dgm:spPr/>
      <dgm:t>
        <a:bodyPr/>
        <a:lstStyle/>
        <a:p>
          <a:endParaRPr lang="en-US"/>
        </a:p>
      </dgm:t>
    </dgm:pt>
    <dgm:pt modelId="{13ECFF8C-7590-8C4A-B770-B86164DACC9D}" type="sibTrans" cxnId="{740DE7BB-5E8E-2D4B-981E-A1D395797551}">
      <dgm:prSet/>
      <dgm:spPr/>
      <dgm:t>
        <a:bodyPr/>
        <a:lstStyle/>
        <a:p>
          <a:endParaRPr lang="en-US"/>
        </a:p>
      </dgm:t>
    </dgm:pt>
    <dgm:pt modelId="{90B655BE-EB35-174A-A40B-7593635581CB}" type="pres">
      <dgm:prSet presAssocID="{10B16694-1E06-1A49-87D3-BAAC64DC7AC6}" presName="theList" presStyleCnt="0">
        <dgm:presLayoutVars>
          <dgm:dir/>
          <dgm:animLvl val="lvl"/>
          <dgm:resizeHandles val="exact"/>
        </dgm:presLayoutVars>
      </dgm:prSet>
      <dgm:spPr/>
      <dgm:t>
        <a:bodyPr/>
        <a:lstStyle/>
        <a:p>
          <a:endParaRPr lang="en-US"/>
        </a:p>
      </dgm:t>
    </dgm:pt>
    <dgm:pt modelId="{0FC8E459-041C-C54D-9689-F965423B7280}" type="pres">
      <dgm:prSet presAssocID="{CF93D60E-0496-0F4C-B7E4-BE135C35DE00}" presName="compNode" presStyleCnt="0"/>
      <dgm:spPr/>
      <dgm:t>
        <a:bodyPr/>
        <a:lstStyle/>
        <a:p>
          <a:endParaRPr lang="en-US"/>
        </a:p>
      </dgm:t>
    </dgm:pt>
    <dgm:pt modelId="{4B5F2BC5-A0D7-B44F-BC52-AE84C5247DA6}" type="pres">
      <dgm:prSet presAssocID="{CF93D60E-0496-0F4C-B7E4-BE135C35DE00}" presName="aNode" presStyleLbl="bgShp" presStyleIdx="0" presStyleCnt="7"/>
      <dgm:spPr/>
      <dgm:t>
        <a:bodyPr/>
        <a:lstStyle/>
        <a:p>
          <a:endParaRPr lang="en-US"/>
        </a:p>
      </dgm:t>
    </dgm:pt>
    <dgm:pt modelId="{D4E98606-48B7-DC4D-BFA0-2D907D496E71}" type="pres">
      <dgm:prSet presAssocID="{CF93D60E-0496-0F4C-B7E4-BE135C35DE00}" presName="textNode" presStyleLbl="bgShp" presStyleIdx="0" presStyleCnt="7"/>
      <dgm:spPr/>
      <dgm:t>
        <a:bodyPr/>
        <a:lstStyle/>
        <a:p>
          <a:endParaRPr lang="en-US"/>
        </a:p>
      </dgm:t>
    </dgm:pt>
    <dgm:pt modelId="{06F295D9-6561-7C4A-BEB0-4FE010C390BB}" type="pres">
      <dgm:prSet presAssocID="{CF93D60E-0496-0F4C-B7E4-BE135C35DE00}" presName="compChildNode" presStyleCnt="0"/>
      <dgm:spPr/>
      <dgm:t>
        <a:bodyPr/>
        <a:lstStyle/>
        <a:p>
          <a:endParaRPr lang="en-US"/>
        </a:p>
      </dgm:t>
    </dgm:pt>
    <dgm:pt modelId="{BFE005B5-8F51-4244-88FC-CBCD6B5A6971}" type="pres">
      <dgm:prSet presAssocID="{CF93D60E-0496-0F4C-B7E4-BE135C35DE00}" presName="theInnerList" presStyleCnt="0"/>
      <dgm:spPr/>
      <dgm:t>
        <a:bodyPr/>
        <a:lstStyle/>
        <a:p>
          <a:endParaRPr lang="en-US"/>
        </a:p>
      </dgm:t>
    </dgm:pt>
    <dgm:pt modelId="{18BCCB2B-9F0F-8A46-9112-C329367B3A58}" type="pres">
      <dgm:prSet presAssocID="{1A087E1D-76C1-FD4C-A402-E1768CB3F14B}" presName="childNode" presStyleLbl="node1" presStyleIdx="0" presStyleCnt="21">
        <dgm:presLayoutVars>
          <dgm:bulletEnabled val="1"/>
        </dgm:presLayoutVars>
      </dgm:prSet>
      <dgm:spPr/>
      <dgm:t>
        <a:bodyPr/>
        <a:lstStyle/>
        <a:p>
          <a:endParaRPr lang="en-US"/>
        </a:p>
      </dgm:t>
    </dgm:pt>
    <dgm:pt modelId="{BDF82D19-1300-1741-BE32-F49ED64DDB26}" type="pres">
      <dgm:prSet presAssocID="{1A087E1D-76C1-FD4C-A402-E1768CB3F14B}" presName="aSpace2" presStyleCnt="0"/>
      <dgm:spPr/>
      <dgm:t>
        <a:bodyPr/>
        <a:lstStyle/>
        <a:p>
          <a:endParaRPr lang="en-US"/>
        </a:p>
      </dgm:t>
    </dgm:pt>
    <dgm:pt modelId="{6DE6806A-EE55-EC42-A22B-1E7D90C2CA1B}" type="pres">
      <dgm:prSet presAssocID="{CD514D69-D924-404C-8800-6D8D3BA44765}" presName="childNode" presStyleLbl="node1" presStyleIdx="1" presStyleCnt="21">
        <dgm:presLayoutVars>
          <dgm:bulletEnabled val="1"/>
        </dgm:presLayoutVars>
      </dgm:prSet>
      <dgm:spPr/>
      <dgm:t>
        <a:bodyPr/>
        <a:lstStyle/>
        <a:p>
          <a:endParaRPr lang="en-US"/>
        </a:p>
      </dgm:t>
    </dgm:pt>
    <dgm:pt modelId="{8CD287AA-CFE7-6E4F-A323-0DF2FA9A7D25}" type="pres">
      <dgm:prSet presAssocID="{CD514D69-D924-404C-8800-6D8D3BA44765}" presName="aSpace2" presStyleCnt="0"/>
      <dgm:spPr/>
      <dgm:t>
        <a:bodyPr/>
        <a:lstStyle/>
        <a:p>
          <a:endParaRPr lang="en-US"/>
        </a:p>
      </dgm:t>
    </dgm:pt>
    <dgm:pt modelId="{847B7841-BDF0-B24B-8D32-5F948DE87CAB}" type="pres">
      <dgm:prSet presAssocID="{F54EF304-9F67-014F-96EF-011AF4B8A392}" presName="childNode" presStyleLbl="node1" presStyleIdx="2" presStyleCnt="21">
        <dgm:presLayoutVars>
          <dgm:bulletEnabled val="1"/>
        </dgm:presLayoutVars>
      </dgm:prSet>
      <dgm:spPr/>
      <dgm:t>
        <a:bodyPr/>
        <a:lstStyle/>
        <a:p>
          <a:endParaRPr lang="en-US"/>
        </a:p>
      </dgm:t>
    </dgm:pt>
    <dgm:pt modelId="{84F1B0B1-E34D-8E45-8A63-016FCAD8A2AB}" type="pres">
      <dgm:prSet presAssocID="{CF93D60E-0496-0F4C-B7E4-BE135C35DE00}" presName="aSpace" presStyleCnt="0"/>
      <dgm:spPr/>
      <dgm:t>
        <a:bodyPr/>
        <a:lstStyle/>
        <a:p>
          <a:endParaRPr lang="en-US"/>
        </a:p>
      </dgm:t>
    </dgm:pt>
    <dgm:pt modelId="{86E3617C-F3A0-7A41-924C-B3590B851822}" type="pres">
      <dgm:prSet presAssocID="{047576E9-539E-ED4B-9F21-C3F4DE332C6B}" presName="compNode" presStyleCnt="0"/>
      <dgm:spPr/>
      <dgm:t>
        <a:bodyPr/>
        <a:lstStyle/>
        <a:p>
          <a:endParaRPr lang="en-US"/>
        </a:p>
      </dgm:t>
    </dgm:pt>
    <dgm:pt modelId="{E36191CB-FBE5-7342-9912-D4A9CAC21137}" type="pres">
      <dgm:prSet presAssocID="{047576E9-539E-ED4B-9F21-C3F4DE332C6B}" presName="aNode" presStyleLbl="bgShp" presStyleIdx="1" presStyleCnt="7"/>
      <dgm:spPr/>
      <dgm:t>
        <a:bodyPr/>
        <a:lstStyle/>
        <a:p>
          <a:endParaRPr lang="en-US"/>
        </a:p>
      </dgm:t>
    </dgm:pt>
    <dgm:pt modelId="{ACD1B5F8-3F36-5A46-B8C8-74BF4926FE72}" type="pres">
      <dgm:prSet presAssocID="{047576E9-539E-ED4B-9F21-C3F4DE332C6B}" presName="textNode" presStyleLbl="bgShp" presStyleIdx="1" presStyleCnt="7"/>
      <dgm:spPr/>
      <dgm:t>
        <a:bodyPr/>
        <a:lstStyle/>
        <a:p>
          <a:endParaRPr lang="en-US"/>
        </a:p>
      </dgm:t>
    </dgm:pt>
    <dgm:pt modelId="{ABC30133-2E9C-0446-AC8A-04A31A9F11D8}" type="pres">
      <dgm:prSet presAssocID="{047576E9-539E-ED4B-9F21-C3F4DE332C6B}" presName="compChildNode" presStyleCnt="0"/>
      <dgm:spPr/>
      <dgm:t>
        <a:bodyPr/>
        <a:lstStyle/>
        <a:p>
          <a:endParaRPr lang="en-US"/>
        </a:p>
      </dgm:t>
    </dgm:pt>
    <dgm:pt modelId="{E3EE0370-3871-7F4D-A6C0-8ED2F9515420}" type="pres">
      <dgm:prSet presAssocID="{047576E9-539E-ED4B-9F21-C3F4DE332C6B}" presName="theInnerList" presStyleCnt="0"/>
      <dgm:spPr/>
      <dgm:t>
        <a:bodyPr/>
        <a:lstStyle/>
        <a:p>
          <a:endParaRPr lang="en-US"/>
        </a:p>
      </dgm:t>
    </dgm:pt>
    <dgm:pt modelId="{D17442A5-AEE4-5245-BEE0-2B0076AEFEC1}" type="pres">
      <dgm:prSet presAssocID="{9AEF1B9A-9505-274E-AD92-F5A5732F2586}" presName="childNode" presStyleLbl="node1" presStyleIdx="3" presStyleCnt="21">
        <dgm:presLayoutVars>
          <dgm:bulletEnabled val="1"/>
        </dgm:presLayoutVars>
      </dgm:prSet>
      <dgm:spPr/>
      <dgm:t>
        <a:bodyPr/>
        <a:lstStyle/>
        <a:p>
          <a:endParaRPr lang="en-US"/>
        </a:p>
      </dgm:t>
    </dgm:pt>
    <dgm:pt modelId="{AB5B9A3C-5830-3045-BDBE-9BA14F3D4DE0}" type="pres">
      <dgm:prSet presAssocID="{9AEF1B9A-9505-274E-AD92-F5A5732F2586}" presName="aSpace2" presStyleCnt="0"/>
      <dgm:spPr/>
      <dgm:t>
        <a:bodyPr/>
        <a:lstStyle/>
        <a:p>
          <a:endParaRPr lang="en-US"/>
        </a:p>
      </dgm:t>
    </dgm:pt>
    <dgm:pt modelId="{C7CF23A9-991B-F943-B681-D19653E63C1F}" type="pres">
      <dgm:prSet presAssocID="{D91A86C3-76DB-C24A-BDAE-90CD015770EA}" presName="childNode" presStyleLbl="node1" presStyleIdx="4" presStyleCnt="21">
        <dgm:presLayoutVars>
          <dgm:bulletEnabled val="1"/>
        </dgm:presLayoutVars>
      </dgm:prSet>
      <dgm:spPr/>
      <dgm:t>
        <a:bodyPr/>
        <a:lstStyle/>
        <a:p>
          <a:endParaRPr lang="en-US"/>
        </a:p>
      </dgm:t>
    </dgm:pt>
    <dgm:pt modelId="{2F08032C-4F53-C549-AB08-8F98A9777703}" type="pres">
      <dgm:prSet presAssocID="{D91A86C3-76DB-C24A-BDAE-90CD015770EA}" presName="aSpace2" presStyleCnt="0"/>
      <dgm:spPr/>
      <dgm:t>
        <a:bodyPr/>
        <a:lstStyle/>
        <a:p>
          <a:endParaRPr lang="en-US"/>
        </a:p>
      </dgm:t>
    </dgm:pt>
    <dgm:pt modelId="{F3EF0A0C-B2D1-B140-B450-3F294B06BDA7}" type="pres">
      <dgm:prSet presAssocID="{D107E092-6FC3-0441-AC08-8155CC71D2B7}" presName="childNode" presStyleLbl="node1" presStyleIdx="5" presStyleCnt="21">
        <dgm:presLayoutVars>
          <dgm:bulletEnabled val="1"/>
        </dgm:presLayoutVars>
      </dgm:prSet>
      <dgm:spPr/>
      <dgm:t>
        <a:bodyPr/>
        <a:lstStyle/>
        <a:p>
          <a:endParaRPr lang="en-US"/>
        </a:p>
      </dgm:t>
    </dgm:pt>
    <dgm:pt modelId="{A70CF13D-64A8-5E48-81C9-93AF4D640D8A}" type="pres">
      <dgm:prSet presAssocID="{D107E092-6FC3-0441-AC08-8155CC71D2B7}" presName="aSpace2" presStyleCnt="0"/>
      <dgm:spPr/>
      <dgm:t>
        <a:bodyPr/>
        <a:lstStyle/>
        <a:p>
          <a:endParaRPr lang="en-US"/>
        </a:p>
      </dgm:t>
    </dgm:pt>
    <dgm:pt modelId="{8A8F6550-76CA-094A-AB19-88B95F569619}" type="pres">
      <dgm:prSet presAssocID="{6C692B69-32D6-A740-9B8A-CC9E0B7B1F38}" presName="childNode" presStyleLbl="node1" presStyleIdx="6" presStyleCnt="21">
        <dgm:presLayoutVars>
          <dgm:bulletEnabled val="1"/>
        </dgm:presLayoutVars>
      </dgm:prSet>
      <dgm:spPr/>
      <dgm:t>
        <a:bodyPr/>
        <a:lstStyle/>
        <a:p>
          <a:endParaRPr lang="en-US"/>
        </a:p>
      </dgm:t>
    </dgm:pt>
    <dgm:pt modelId="{06DD9D5A-89FA-5D4B-AA93-C56DBA8006D6}" type="pres">
      <dgm:prSet presAssocID="{047576E9-539E-ED4B-9F21-C3F4DE332C6B}" presName="aSpace" presStyleCnt="0"/>
      <dgm:spPr/>
      <dgm:t>
        <a:bodyPr/>
        <a:lstStyle/>
        <a:p>
          <a:endParaRPr lang="en-US"/>
        </a:p>
      </dgm:t>
    </dgm:pt>
    <dgm:pt modelId="{F4E2A5EC-8381-B740-BA14-4BC19D40D73A}" type="pres">
      <dgm:prSet presAssocID="{28055E02-D462-934C-9BA8-B5348793D6C5}" presName="compNode" presStyleCnt="0"/>
      <dgm:spPr/>
      <dgm:t>
        <a:bodyPr/>
        <a:lstStyle/>
        <a:p>
          <a:endParaRPr lang="en-US"/>
        </a:p>
      </dgm:t>
    </dgm:pt>
    <dgm:pt modelId="{92018E10-B0E0-3A41-8812-9A9FE149C3EB}" type="pres">
      <dgm:prSet presAssocID="{28055E02-D462-934C-9BA8-B5348793D6C5}" presName="aNode" presStyleLbl="bgShp" presStyleIdx="2" presStyleCnt="7"/>
      <dgm:spPr/>
      <dgm:t>
        <a:bodyPr/>
        <a:lstStyle/>
        <a:p>
          <a:endParaRPr lang="en-US"/>
        </a:p>
      </dgm:t>
    </dgm:pt>
    <dgm:pt modelId="{4BC9999F-7B22-CB46-8AEE-19088967B4BD}" type="pres">
      <dgm:prSet presAssocID="{28055E02-D462-934C-9BA8-B5348793D6C5}" presName="textNode" presStyleLbl="bgShp" presStyleIdx="2" presStyleCnt="7"/>
      <dgm:spPr/>
      <dgm:t>
        <a:bodyPr/>
        <a:lstStyle/>
        <a:p>
          <a:endParaRPr lang="en-US"/>
        </a:p>
      </dgm:t>
    </dgm:pt>
    <dgm:pt modelId="{FF9EBA21-D2F4-094C-8787-ABE6FC61508E}" type="pres">
      <dgm:prSet presAssocID="{28055E02-D462-934C-9BA8-B5348793D6C5}" presName="compChildNode" presStyleCnt="0"/>
      <dgm:spPr/>
      <dgm:t>
        <a:bodyPr/>
        <a:lstStyle/>
        <a:p>
          <a:endParaRPr lang="en-US"/>
        </a:p>
      </dgm:t>
    </dgm:pt>
    <dgm:pt modelId="{F5FEE2EF-6647-754C-A21E-7E42C9323F8A}" type="pres">
      <dgm:prSet presAssocID="{28055E02-D462-934C-9BA8-B5348793D6C5}" presName="theInnerList" presStyleCnt="0"/>
      <dgm:spPr/>
      <dgm:t>
        <a:bodyPr/>
        <a:lstStyle/>
        <a:p>
          <a:endParaRPr lang="en-US"/>
        </a:p>
      </dgm:t>
    </dgm:pt>
    <dgm:pt modelId="{809BB569-B85B-2046-A16A-4066C039BB65}" type="pres">
      <dgm:prSet presAssocID="{0B965D71-8105-3E40-917B-3681448E77C9}" presName="childNode" presStyleLbl="node1" presStyleIdx="7" presStyleCnt="21">
        <dgm:presLayoutVars>
          <dgm:bulletEnabled val="1"/>
        </dgm:presLayoutVars>
      </dgm:prSet>
      <dgm:spPr/>
      <dgm:t>
        <a:bodyPr/>
        <a:lstStyle/>
        <a:p>
          <a:endParaRPr lang="en-US"/>
        </a:p>
      </dgm:t>
    </dgm:pt>
    <dgm:pt modelId="{FCEDC2A0-272D-4D49-9576-7D7E19D2B42B}" type="pres">
      <dgm:prSet presAssocID="{0B965D71-8105-3E40-917B-3681448E77C9}" presName="aSpace2" presStyleCnt="0"/>
      <dgm:spPr/>
      <dgm:t>
        <a:bodyPr/>
        <a:lstStyle/>
        <a:p>
          <a:endParaRPr lang="en-US"/>
        </a:p>
      </dgm:t>
    </dgm:pt>
    <dgm:pt modelId="{A14D0C56-D219-364B-A07F-DEF5D1FF2A12}" type="pres">
      <dgm:prSet presAssocID="{6FE9417F-D338-BC4A-8064-D2FF7EBE3B8D}" presName="childNode" presStyleLbl="node1" presStyleIdx="8" presStyleCnt="21">
        <dgm:presLayoutVars>
          <dgm:bulletEnabled val="1"/>
        </dgm:presLayoutVars>
      </dgm:prSet>
      <dgm:spPr/>
      <dgm:t>
        <a:bodyPr/>
        <a:lstStyle/>
        <a:p>
          <a:endParaRPr lang="en-US"/>
        </a:p>
      </dgm:t>
    </dgm:pt>
    <dgm:pt modelId="{4D2A5086-B0B2-324F-8168-563202434436}" type="pres">
      <dgm:prSet presAssocID="{6FE9417F-D338-BC4A-8064-D2FF7EBE3B8D}" presName="aSpace2" presStyleCnt="0"/>
      <dgm:spPr/>
      <dgm:t>
        <a:bodyPr/>
        <a:lstStyle/>
        <a:p>
          <a:endParaRPr lang="en-US"/>
        </a:p>
      </dgm:t>
    </dgm:pt>
    <dgm:pt modelId="{E3BE6E47-19D9-4542-8D16-786ECC8383D7}" type="pres">
      <dgm:prSet presAssocID="{4B1CECE6-477A-6941-B7AB-259796532073}" presName="childNode" presStyleLbl="node1" presStyleIdx="9" presStyleCnt="21">
        <dgm:presLayoutVars>
          <dgm:bulletEnabled val="1"/>
        </dgm:presLayoutVars>
      </dgm:prSet>
      <dgm:spPr/>
      <dgm:t>
        <a:bodyPr/>
        <a:lstStyle/>
        <a:p>
          <a:endParaRPr lang="en-US"/>
        </a:p>
      </dgm:t>
    </dgm:pt>
    <dgm:pt modelId="{9341CF33-DBFA-754F-A676-9256FF6A36C2}" type="pres">
      <dgm:prSet presAssocID="{28055E02-D462-934C-9BA8-B5348793D6C5}" presName="aSpace" presStyleCnt="0"/>
      <dgm:spPr/>
      <dgm:t>
        <a:bodyPr/>
        <a:lstStyle/>
        <a:p>
          <a:endParaRPr lang="en-US"/>
        </a:p>
      </dgm:t>
    </dgm:pt>
    <dgm:pt modelId="{231A241D-6E88-0049-8C0D-0CF2CA74DAB6}" type="pres">
      <dgm:prSet presAssocID="{72DBC95B-491A-A54C-9528-05903733281D}" presName="compNode" presStyleCnt="0"/>
      <dgm:spPr/>
      <dgm:t>
        <a:bodyPr/>
        <a:lstStyle/>
        <a:p>
          <a:endParaRPr lang="en-US"/>
        </a:p>
      </dgm:t>
    </dgm:pt>
    <dgm:pt modelId="{5AB9AE09-DD5B-6640-94BA-F4A3126E575E}" type="pres">
      <dgm:prSet presAssocID="{72DBC95B-491A-A54C-9528-05903733281D}" presName="aNode" presStyleLbl="bgShp" presStyleIdx="3" presStyleCnt="7"/>
      <dgm:spPr/>
      <dgm:t>
        <a:bodyPr/>
        <a:lstStyle/>
        <a:p>
          <a:endParaRPr lang="en-US"/>
        </a:p>
      </dgm:t>
    </dgm:pt>
    <dgm:pt modelId="{017F7280-21F1-3342-970B-EC09946163A7}" type="pres">
      <dgm:prSet presAssocID="{72DBC95B-491A-A54C-9528-05903733281D}" presName="textNode" presStyleLbl="bgShp" presStyleIdx="3" presStyleCnt="7"/>
      <dgm:spPr/>
      <dgm:t>
        <a:bodyPr/>
        <a:lstStyle/>
        <a:p>
          <a:endParaRPr lang="en-US"/>
        </a:p>
      </dgm:t>
    </dgm:pt>
    <dgm:pt modelId="{73576A28-F851-D949-9B41-C28649FC79FA}" type="pres">
      <dgm:prSet presAssocID="{72DBC95B-491A-A54C-9528-05903733281D}" presName="compChildNode" presStyleCnt="0"/>
      <dgm:spPr/>
      <dgm:t>
        <a:bodyPr/>
        <a:lstStyle/>
        <a:p>
          <a:endParaRPr lang="en-US"/>
        </a:p>
      </dgm:t>
    </dgm:pt>
    <dgm:pt modelId="{43EB51AA-2C5F-CE40-850D-AC380FC473D3}" type="pres">
      <dgm:prSet presAssocID="{72DBC95B-491A-A54C-9528-05903733281D}" presName="theInnerList" presStyleCnt="0"/>
      <dgm:spPr/>
      <dgm:t>
        <a:bodyPr/>
        <a:lstStyle/>
        <a:p>
          <a:endParaRPr lang="en-US"/>
        </a:p>
      </dgm:t>
    </dgm:pt>
    <dgm:pt modelId="{57E8C356-836D-8248-B5BB-90E8ED060621}" type="pres">
      <dgm:prSet presAssocID="{9E4F8951-F5B6-7D4F-954E-C028A365FC86}" presName="childNode" presStyleLbl="node1" presStyleIdx="10" presStyleCnt="21">
        <dgm:presLayoutVars>
          <dgm:bulletEnabled val="1"/>
        </dgm:presLayoutVars>
      </dgm:prSet>
      <dgm:spPr/>
      <dgm:t>
        <a:bodyPr/>
        <a:lstStyle/>
        <a:p>
          <a:endParaRPr lang="en-US"/>
        </a:p>
      </dgm:t>
    </dgm:pt>
    <dgm:pt modelId="{0690FD98-8057-794E-BE20-1E7F4C2B535F}" type="pres">
      <dgm:prSet presAssocID="{9E4F8951-F5B6-7D4F-954E-C028A365FC86}" presName="aSpace2" presStyleCnt="0"/>
      <dgm:spPr/>
      <dgm:t>
        <a:bodyPr/>
        <a:lstStyle/>
        <a:p>
          <a:endParaRPr lang="en-US"/>
        </a:p>
      </dgm:t>
    </dgm:pt>
    <dgm:pt modelId="{84ECAFBA-9706-624B-AD20-DEFEBFB555DB}" type="pres">
      <dgm:prSet presAssocID="{F618E5C5-5D40-2448-B782-9E365FF8CED3}" presName="childNode" presStyleLbl="node1" presStyleIdx="11" presStyleCnt="21">
        <dgm:presLayoutVars>
          <dgm:bulletEnabled val="1"/>
        </dgm:presLayoutVars>
      </dgm:prSet>
      <dgm:spPr/>
      <dgm:t>
        <a:bodyPr/>
        <a:lstStyle/>
        <a:p>
          <a:endParaRPr lang="en-US"/>
        </a:p>
      </dgm:t>
    </dgm:pt>
    <dgm:pt modelId="{5B34533C-EC76-5548-9D06-0465840FE6FB}" type="pres">
      <dgm:prSet presAssocID="{72DBC95B-491A-A54C-9528-05903733281D}" presName="aSpace" presStyleCnt="0"/>
      <dgm:spPr/>
      <dgm:t>
        <a:bodyPr/>
        <a:lstStyle/>
        <a:p>
          <a:endParaRPr lang="en-US"/>
        </a:p>
      </dgm:t>
    </dgm:pt>
    <dgm:pt modelId="{8F6C00EA-8661-EA47-9BFF-EBC26C6430DC}" type="pres">
      <dgm:prSet presAssocID="{118261ED-C8B1-3641-A73C-C6C63938AF49}" presName="compNode" presStyleCnt="0"/>
      <dgm:spPr/>
      <dgm:t>
        <a:bodyPr/>
        <a:lstStyle/>
        <a:p>
          <a:endParaRPr lang="en-US"/>
        </a:p>
      </dgm:t>
    </dgm:pt>
    <dgm:pt modelId="{5FF2FB81-C0F0-FD47-A030-03874F110123}" type="pres">
      <dgm:prSet presAssocID="{118261ED-C8B1-3641-A73C-C6C63938AF49}" presName="aNode" presStyleLbl="bgShp" presStyleIdx="4" presStyleCnt="7"/>
      <dgm:spPr/>
      <dgm:t>
        <a:bodyPr/>
        <a:lstStyle/>
        <a:p>
          <a:endParaRPr lang="en-US"/>
        </a:p>
      </dgm:t>
    </dgm:pt>
    <dgm:pt modelId="{BBD3BEEF-3A35-614A-AE55-C7316CEF9EBE}" type="pres">
      <dgm:prSet presAssocID="{118261ED-C8B1-3641-A73C-C6C63938AF49}" presName="textNode" presStyleLbl="bgShp" presStyleIdx="4" presStyleCnt="7"/>
      <dgm:spPr/>
      <dgm:t>
        <a:bodyPr/>
        <a:lstStyle/>
        <a:p>
          <a:endParaRPr lang="en-US"/>
        </a:p>
      </dgm:t>
    </dgm:pt>
    <dgm:pt modelId="{F2C8AD25-2A97-9648-BC7B-9CE8826F21B2}" type="pres">
      <dgm:prSet presAssocID="{118261ED-C8B1-3641-A73C-C6C63938AF49}" presName="compChildNode" presStyleCnt="0"/>
      <dgm:spPr/>
      <dgm:t>
        <a:bodyPr/>
        <a:lstStyle/>
        <a:p>
          <a:endParaRPr lang="en-US"/>
        </a:p>
      </dgm:t>
    </dgm:pt>
    <dgm:pt modelId="{E2E480B3-440D-2E4C-BC29-6199601790DF}" type="pres">
      <dgm:prSet presAssocID="{118261ED-C8B1-3641-A73C-C6C63938AF49}" presName="theInnerList" presStyleCnt="0"/>
      <dgm:spPr/>
      <dgm:t>
        <a:bodyPr/>
        <a:lstStyle/>
        <a:p>
          <a:endParaRPr lang="en-US"/>
        </a:p>
      </dgm:t>
    </dgm:pt>
    <dgm:pt modelId="{96A38585-FDF9-1A44-8BA6-A0E8B6962C6F}" type="pres">
      <dgm:prSet presAssocID="{117707B8-2190-8C4B-A276-91335A3E9AD5}" presName="childNode" presStyleLbl="node1" presStyleIdx="12" presStyleCnt="21">
        <dgm:presLayoutVars>
          <dgm:bulletEnabled val="1"/>
        </dgm:presLayoutVars>
      </dgm:prSet>
      <dgm:spPr/>
      <dgm:t>
        <a:bodyPr/>
        <a:lstStyle/>
        <a:p>
          <a:endParaRPr lang="en-US"/>
        </a:p>
      </dgm:t>
    </dgm:pt>
    <dgm:pt modelId="{9DF92C23-77A3-A04F-816C-3FD768680F9E}" type="pres">
      <dgm:prSet presAssocID="{117707B8-2190-8C4B-A276-91335A3E9AD5}" presName="aSpace2" presStyleCnt="0"/>
      <dgm:spPr/>
      <dgm:t>
        <a:bodyPr/>
        <a:lstStyle/>
        <a:p>
          <a:endParaRPr lang="en-US"/>
        </a:p>
      </dgm:t>
    </dgm:pt>
    <dgm:pt modelId="{996826EE-EF40-6647-9B84-AC53FCE38D22}" type="pres">
      <dgm:prSet presAssocID="{5D207EB0-2765-3744-8AA3-064788ACB926}" presName="childNode" presStyleLbl="node1" presStyleIdx="13" presStyleCnt="21">
        <dgm:presLayoutVars>
          <dgm:bulletEnabled val="1"/>
        </dgm:presLayoutVars>
      </dgm:prSet>
      <dgm:spPr/>
      <dgm:t>
        <a:bodyPr/>
        <a:lstStyle/>
        <a:p>
          <a:endParaRPr lang="en-US"/>
        </a:p>
      </dgm:t>
    </dgm:pt>
    <dgm:pt modelId="{A358A7A9-4E48-6D45-AA89-B42179DDD9BC}" type="pres">
      <dgm:prSet presAssocID="{5D207EB0-2765-3744-8AA3-064788ACB926}" presName="aSpace2" presStyleCnt="0"/>
      <dgm:spPr/>
      <dgm:t>
        <a:bodyPr/>
        <a:lstStyle/>
        <a:p>
          <a:endParaRPr lang="en-US"/>
        </a:p>
      </dgm:t>
    </dgm:pt>
    <dgm:pt modelId="{67CA087A-6E75-BC47-9262-DA097EE76791}" type="pres">
      <dgm:prSet presAssocID="{59FF535D-90AF-644C-8D11-EE13764E0356}" presName="childNode" presStyleLbl="node1" presStyleIdx="14" presStyleCnt="21">
        <dgm:presLayoutVars>
          <dgm:bulletEnabled val="1"/>
        </dgm:presLayoutVars>
      </dgm:prSet>
      <dgm:spPr/>
      <dgm:t>
        <a:bodyPr/>
        <a:lstStyle/>
        <a:p>
          <a:endParaRPr lang="en-US"/>
        </a:p>
      </dgm:t>
    </dgm:pt>
    <dgm:pt modelId="{B5F147B8-52C0-ED44-815C-B8598FB8F3F9}" type="pres">
      <dgm:prSet presAssocID="{59FF535D-90AF-644C-8D11-EE13764E0356}" presName="aSpace2" presStyleCnt="0"/>
      <dgm:spPr/>
    </dgm:pt>
    <dgm:pt modelId="{CAC2A41C-4A5E-9D46-9DF2-7800E961100A}" type="pres">
      <dgm:prSet presAssocID="{6199FD58-C2D9-014C-A5BD-121260C18766}" presName="childNode" presStyleLbl="node1" presStyleIdx="15" presStyleCnt="21">
        <dgm:presLayoutVars>
          <dgm:bulletEnabled val="1"/>
        </dgm:presLayoutVars>
      </dgm:prSet>
      <dgm:spPr/>
      <dgm:t>
        <a:bodyPr/>
        <a:lstStyle/>
        <a:p>
          <a:endParaRPr lang="en-US"/>
        </a:p>
      </dgm:t>
    </dgm:pt>
    <dgm:pt modelId="{90E0C37D-3AF6-4843-B4DC-0CD41E75C6C1}" type="pres">
      <dgm:prSet presAssocID="{118261ED-C8B1-3641-A73C-C6C63938AF49}" presName="aSpace" presStyleCnt="0"/>
      <dgm:spPr/>
      <dgm:t>
        <a:bodyPr/>
        <a:lstStyle/>
        <a:p>
          <a:endParaRPr lang="en-US"/>
        </a:p>
      </dgm:t>
    </dgm:pt>
    <dgm:pt modelId="{7DDE03C6-12B2-8645-9DB7-566C69656311}" type="pres">
      <dgm:prSet presAssocID="{6A6EF887-62C4-D34C-8AA8-9A3B04A7700B}" presName="compNode" presStyleCnt="0"/>
      <dgm:spPr/>
    </dgm:pt>
    <dgm:pt modelId="{0578579F-8826-654C-9953-E1C1F95A757E}" type="pres">
      <dgm:prSet presAssocID="{6A6EF887-62C4-D34C-8AA8-9A3B04A7700B}" presName="aNode" presStyleLbl="bgShp" presStyleIdx="5" presStyleCnt="7"/>
      <dgm:spPr/>
      <dgm:t>
        <a:bodyPr/>
        <a:lstStyle/>
        <a:p>
          <a:endParaRPr lang="en-US"/>
        </a:p>
      </dgm:t>
    </dgm:pt>
    <dgm:pt modelId="{47FA94AE-BA22-3344-9E76-9B644796FD6E}" type="pres">
      <dgm:prSet presAssocID="{6A6EF887-62C4-D34C-8AA8-9A3B04A7700B}" presName="textNode" presStyleLbl="bgShp" presStyleIdx="5" presStyleCnt="7"/>
      <dgm:spPr/>
      <dgm:t>
        <a:bodyPr/>
        <a:lstStyle/>
        <a:p>
          <a:endParaRPr lang="en-US"/>
        </a:p>
      </dgm:t>
    </dgm:pt>
    <dgm:pt modelId="{F9BF4CFD-D3B7-6B49-B419-81A2ECEF8BE2}" type="pres">
      <dgm:prSet presAssocID="{6A6EF887-62C4-D34C-8AA8-9A3B04A7700B}" presName="compChildNode" presStyleCnt="0"/>
      <dgm:spPr/>
    </dgm:pt>
    <dgm:pt modelId="{5DF659B9-F342-8A45-B9E7-8435ECAB70CA}" type="pres">
      <dgm:prSet presAssocID="{6A6EF887-62C4-D34C-8AA8-9A3B04A7700B}" presName="theInnerList" presStyleCnt="0"/>
      <dgm:spPr/>
    </dgm:pt>
    <dgm:pt modelId="{06156A8B-05AF-A145-8FBC-9373EBC1CBC3}" type="pres">
      <dgm:prSet presAssocID="{705B3397-630F-C44F-99E6-01D888178467}" presName="childNode" presStyleLbl="node1" presStyleIdx="16" presStyleCnt="21">
        <dgm:presLayoutVars>
          <dgm:bulletEnabled val="1"/>
        </dgm:presLayoutVars>
      </dgm:prSet>
      <dgm:spPr/>
      <dgm:t>
        <a:bodyPr/>
        <a:lstStyle/>
        <a:p>
          <a:endParaRPr lang="en-US"/>
        </a:p>
      </dgm:t>
    </dgm:pt>
    <dgm:pt modelId="{9EA5E7BF-78DC-894D-B261-63791D1F1E28}" type="pres">
      <dgm:prSet presAssocID="{6A6EF887-62C4-D34C-8AA8-9A3B04A7700B}" presName="aSpace" presStyleCnt="0"/>
      <dgm:spPr/>
    </dgm:pt>
    <dgm:pt modelId="{5BFD3617-EB9C-6F43-9A42-2CFC353C6948}" type="pres">
      <dgm:prSet presAssocID="{04510E9C-287F-FA4A-B9AD-74B35BEAB4CB}" presName="compNode" presStyleCnt="0"/>
      <dgm:spPr/>
    </dgm:pt>
    <dgm:pt modelId="{104A627C-B6DB-1646-B6CB-89A1FB255785}" type="pres">
      <dgm:prSet presAssocID="{04510E9C-287F-FA4A-B9AD-74B35BEAB4CB}" presName="aNode" presStyleLbl="bgShp" presStyleIdx="6" presStyleCnt="7"/>
      <dgm:spPr/>
      <dgm:t>
        <a:bodyPr/>
        <a:lstStyle/>
        <a:p>
          <a:endParaRPr lang="en-US"/>
        </a:p>
      </dgm:t>
    </dgm:pt>
    <dgm:pt modelId="{2D902D8A-32CF-2442-9328-226B5A94DB31}" type="pres">
      <dgm:prSet presAssocID="{04510E9C-287F-FA4A-B9AD-74B35BEAB4CB}" presName="textNode" presStyleLbl="bgShp" presStyleIdx="6" presStyleCnt="7"/>
      <dgm:spPr/>
      <dgm:t>
        <a:bodyPr/>
        <a:lstStyle/>
        <a:p>
          <a:endParaRPr lang="en-US"/>
        </a:p>
      </dgm:t>
    </dgm:pt>
    <dgm:pt modelId="{5F9F2C1E-DD37-9443-8646-E6D9B6E92A3C}" type="pres">
      <dgm:prSet presAssocID="{04510E9C-287F-FA4A-B9AD-74B35BEAB4CB}" presName="compChildNode" presStyleCnt="0"/>
      <dgm:spPr/>
    </dgm:pt>
    <dgm:pt modelId="{5AC03284-699A-2B4C-BACA-DCD0C2E2124A}" type="pres">
      <dgm:prSet presAssocID="{04510E9C-287F-FA4A-B9AD-74B35BEAB4CB}" presName="theInnerList" presStyleCnt="0"/>
      <dgm:spPr/>
    </dgm:pt>
    <dgm:pt modelId="{6979C18D-48F5-FB4D-88D3-D74E9B90F6A5}" type="pres">
      <dgm:prSet presAssocID="{481F43CE-EC21-EA44-A943-9E57F71B9833}" presName="childNode" presStyleLbl="node1" presStyleIdx="17" presStyleCnt="21">
        <dgm:presLayoutVars>
          <dgm:bulletEnabled val="1"/>
        </dgm:presLayoutVars>
      </dgm:prSet>
      <dgm:spPr/>
      <dgm:t>
        <a:bodyPr/>
        <a:lstStyle/>
        <a:p>
          <a:endParaRPr lang="en-US"/>
        </a:p>
      </dgm:t>
    </dgm:pt>
    <dgm:pt modelId="{A1E81767-F20D-2646-83C9-FA7C8D579B84}" type="pres">
      <dgm:prSet presAssocID="{481F43CE-EC21-EA44-A943-9E57F71B9833}" presName="aSpace2" presStyleCnt="0"/>
      <dgm:spPr/>
    </dgm:pt>
    <dgm:pt modelId="{DF05D200-7DF4-9446-A582-444FCAF69749}" type="pres">
      <dgm:prSet presAssocID="{1D2F0734-1CE3-454F-8C63-64BD0686148C}" presName="childNode" presStyleLbl="node1" presStyleIdx="18" presStyleCnt="21">
        <dgm:presLayoutVars>
          <dgm:bulletEnabled val="1"/>
        </dgm:presLayoutVars>
      </dgm:prSet>
      <dgm:spPr/>
      <dgm:t>
        <a:bodyPr/>
        <a:lstStyle/>
        <a:p>
          <a:endParaRPr lang="en-US"/>
        </a:p>
      </dgm:t>
    </dgm:pt>
    <dgm:pt modelId="{6BF64D00-0AD0-B843-930A-F2CF2684E3D6}" type="pres">
      <dgm:prSet presAssocID="{1D2F0734-1CE3-454F-8C63-64BD0686148C}" presName="aSpace2" presStyleCnt="0"/>
      <dgm:spPr/>
    </dgm:pt>
    <dgm:pt modelId="{8F3E7956-5013-D64C-B9AC-29337EE376D3}" type="pres">
      <dgm:prSet presAssocID="{26971464-B3D8-8C4C-9503-58DE2DBE6F0D}" presName="childNode" presStyleLbl="node1" presStyleIdx="19" presStyleCnt="21">
        <dgm:presLayoutVars>
          <dgm:bulletEnabled val="1"/>
        </dgm:presLayoutVars>
      </dgm:prSet>
      <dgm:spPr/>
      <dgm:t>
        <a:bodyPr/>
        <a:lstStyle/>
        <a:p>
          <a:endParaRPr lang="en-US"/>
        </a:p>
      </dgm:t>
    </dgm:pt>
    <dgm:pt modelId="{B71E63F8-B85F-EC41-8035-C89AC0728A88}" type="pres">
      <dgm:prSet presAssocID="{26971464-B3D8-8C4C-9503-58DE2DBE6F0D}" presName="aSpace2" presStyleCnt="0"/>
      <dgm:spPr/>
    </dgm:pt>
    <dgm:pt modelId="{D04C911A-C3B7-394B-8020-1844B92E40A7}" type="pres">
      <dgm:prSet presAssocID="{FB91F1BB-988F-5D49-8F30-B075773D9D28}" presName="childNode" presStyleLbl="node1" presStyleIdx="20" presStyleCnt="21">
        <dgm:presLayoutVars>
          <dgm:bulletEnabled val="1"/>
        </dgm:presLayoutVars>
      </dgm:prSet>
      <dgm:spPr/>
      <dgm:t>
        <a:bodyPr/>
        <a:lstStyle/>
        <a:p>
          <a:endParaRPr lang="en-US"/>
        </a:p>
      </dgm:t>
    </dgm:pt>
  </dgm:ptLst>
  <dgm:cxnLst>
    <dgm:cxn modelId="{C645BEA5-C9BB-D944-B14A-DF75079D20FB}" srcId="{10B16694-1E06-1A49-87D3-BAAC64DC7AC6}" destId="{6A6EF887-62C4-D34C-8AA8-9A3B04A7700B}" srcOrd="5" destOrd="0" parTransId="{23BA86F8-5953-4948-948A-231F43D4C1D0}" sibTransId="{E831F255-C362-694F-AA63-B67195A8173E}"/>
    <dgm:cxn modelId="{1CCFE5E2-097B-FD4B-B276-F3F2818C395F}" srcId="{28055E02-D462-934C-9BA8-B5348793D6C5}" destId="{6FE9417F-D338-BC4A-8064-D2FF7EBE3B8D}" srcOrd="1" destOrd="0" parTransId="{ADBD0ED1-E35A-8240-BBEB-EA70CF7D8C27}" sibTransId="{972CBFDB-5359-A64C-9A50-DD4FA88C66AB}"/>
    <dgm:cxn modelId="{E76DF61C-8831-8248-A369-EDF15678CC7B}" type="presOf" srcId="{705B3397-630F-C44F-99E6-01D888178467}" destId="{06156A8B-05AF-A145-8FBC-9373EBC1CBC3}" srcOrd="0" destOrd="0" presId="urn:microsoft.com/office/officeart/2005/8/layout/lProcess2"/>
    <dgm:cxn modelId="{3E11A7C1-EFAD-BF48-9068-C61A15792F68}" type="presOf" srcId="{28055E02-D462-934C-9BA8-B5348793D6C5}" destId="{92018E10-B0E0-3A41-8812-9A9FE149C3EB}" srcOrd="0" destOrd="0" presId="urn:microsoft.com/office/officeart/2005/8/layout/lProcess2"/>
    <dgm:cxn modelId="{D90CCFA7-488D-7846-BE68-C0E73D047C92}" type="presOf" srcId="{1A087E1D-76C1-FD4C-A402-E1768CB3F14B}" destId="{18BCCB2B-9F0F-8A46-9112-C329367B3A58}" srcOrd="0" destOrd="0" presId="urn:microsoft.com/office/officeart/2005/8/layout/lProcess2"/>
    <dgm:cxn modelId="{1BA5F413-2BD1-5D43-AAFE-958EA1CE504A}" srcId="{4B1CECE6-477A-6941-B7AB-259796532073}" destId="{A7EA61E5-5966-444F-B84B-78C34569AE01}" srcOrd="0" destOrd="0" parTransId="{C7E09B43-0C00-0F43-A39A-DCF7925A1CA3}" sibTransId="{5B40345D-AB5B-B845-838E-C1156939348C}"/>
    <dgm:cxn modelId="{3C7C2331-11B7-7447-9D3F-63D14A5D3064}" type="presOf" srcId="{6FE9417F-D338-BC4A-8064-D2FF7EBE3B8D}" destId="{A14D0C56-D219-364B-A07F-DEF5D1FF2A12}" srcOrd="0" destOrd="0" presId="urn:microsoft.com/office/officeart/2005/8/layout/lProcess2"/>
    <dgm:cxn modelId="{9DB25013-9A83-F141-97F4-5F23433DA26A}" srcId="{04510E9C-287F-FA4A-B9AD-74B35BEAB4CB}" destId="{481F43CE-EC21-EA44-A943-9E57F71B9833}" srcOrd="0" destOrd="0" parTransId="{62BBD652-12E9-5446-BF22-E8D36D4E715E}" sibTransId="{1C8CD225-28E1-C948-9FBD-84EA28257783}"/>
    <dgm:cxn modelId="{2881A909-5092-A444-8DC2-BDC4E188170E}" type="presOf" srcId="{26971464-B3D8-8C4C-9503-58DE2DBE6F0D}" destId="{8F3E7956-5013-D64C-B9AC-29337EE376D3}" srcOrd="0" destOrd="0" presId="urn:microsoft.com/office/officeart/2005/8/layout/lProcess2"/>
    <dgm:cxn modelId="{14946C4D-892E-F34A-880F-538B2275D485}" type="presOf" srcId="{5D207EB0-2765-3744-8AA3-064788ACB926}" destId="{996826EE-EF40-6647-9B84-AC53FCE38D22}" srcOrd="0" destOrd="0" presId="urn:microsoft.com/office/officeart/2005/8/layout/lProcess2"/>
    <dgm:cxn modelId="{6FFBBD71-741F-9C4B-B026-16928AE42B44}" type="presOf" srcId="{FB91F1BB-988F-5D49-8F30-B075773D9D28}" destId="{D04C911A-C3B7-394B-8020-1844B92E40A7}" srcOrd="0" destOrd="0" presId="urn:microsoft.com/office/officeart/2005/8/layout/lProcess2"/>
    <dgm:cxn modelId="{AFF1517F-CA8D-3F4F-868B-8C9D8C094B1D}" type="presOf" srcId="{481F43CE-EC21-EA44-A943-9E57F71B9833}" destId="{6979C18D-48F5-FB4D-88D3-D74E9B90F6A5}" srcOrd="0" destOrd="0" presId="urn:microsoft.com/office/officeart/2005/8/layout/lProcess2"/>
    <dgm:cxn modelId="{3098FFBC-2A4E-3041-85C8-56CA1597B3E9}" srcId="{10B16694-1E06-1A49-87D3-BAAC64DC7AC6}" destId="{72DBC95B-491A-A54C-9528-05903733281D}" srcOrd="3" destOrd="0" parTransId="{F7FA9091-6748-BB4C-97CC-1324BE7B2B99}" sibTransId="{F378D3EE-D6F2-E541-898B-9DAD2708658C}"/>
    <dgm:cxn modelId="{740DE7BB-5E8E-2D4B-981E-A1D395797551}" srcId="{04510E9C-287F-FA4A-B9AD-74B35BEAB4CB}" destId="{FB91F1BB-988F-5D49-8F30-B075773D9D28}" srcOrd="3" destOrd="0" parTransId="{6D897529-ED75-324E-83DF-F7FB0B5D6026}" sibTransId="{13ECFF8C-7590-8C4A-B770-B86164DACC9D}"/>
    <dgm:cxn modelId="{0DCA9BB9-ABF1-704C-A26C-DF56B7EC3B5B}" srcId="{28055E02-D462-934C-9BA8-B5348793D6C5}" destId="{4B1CECE6-477A-6941-B7AB-259796532073}" srcOrd="2" destOrd="0" parTransId="{B51409A2-8042-394A-BCC3-AB8DF509B037}" sibTransId="{4E3280BD-D793-3443-9D42-7934CC0A2EF1}"/>
    <dgm:cxn modelId="{9093E64D-4C1D-DE4A-A607-01903AF06B51}" type="presOf" srcId="{D91A86C3-76DB-C24A-BDAE-90CD015770EA}" destId="{C7CF23A9-991B-F943-B681-D19653E63C1F}" srcOrd="0" destOrd="0" presId="urn:microsoft.com/office/officeart/2005/8/layout/lProcess2"/>
    <dgm:cxn modelId="{915D3DCB-ABDA-C64F-B4B2-AC63F0BC5839}" srcId="{CF93D60E-0496-0F4C-B7E4-BE135C35DE00}" destId="{1A087E1D-76C1-FD4C-A402-E1768CB3F14B}" srcOrd="0" destOrd="0" parTransId="{76D8C19A-0250-1543-BD38-26A488C139C5}" sibTransId="{53F74E55-0094-9D40-8A2F-E537922BA316}"/>
    <dgm:cxn modelId="{766566CD-60BF-074E-8D6D-5A6DCCEE2AC3}" type="presOf" srcId="{118261ED-C8B1-3641-A73C-C6C63938AF49}" destId="{5FF2FB81-C0F0-FD47-A030-03874F110123}" srcOrd="0" destOrd="0" presId="urn:microsoft.com/office/officeart/2005/8/layout/lProcess2"/>
    <dgm:cxn modelId="{BD715F77-85F9-9543-B972-C90764F09F0B}" srcId="{CF93D60E-0496-0F4C-B7E4-BE135C35DE00}" destId="{CD514D69-D924-404C-8800-6D8D3BA44765}" srcOrd="1" destOrd="0" parTransId="{FD7DE2D3-2CDE-804B-8D0E-379CB29834D2}" sibTransId="{CF08A766-AC09-BA44-89F8-D0D562B50A8B}"/>
    <dgm:cxn modelId="{4986018E-3FAC-9F40-8987-7CC7809B7593}" srcId="{F618E5C5-5D40-2448-B782-9E365FF8CED3}" destId="{082D3640-BD41-BD4A-9413-DFBFEFD1129C}" srcOrd="0" destOrd="0" parTransId="{8393400A-F29A-E54F-8DB1-1A1A3B479351}" sibTransId="{B8C36030-23DC-9246-A74A-CEFCFB68EBF8}"/>
    <dgm:cxn modelId="{6C45757D-673D-264B-A1C6-62D5489046D9}" srcId="{10B16694-1E06-1A49-87D3-BAAC64DC7AC6}" destId="{047576E9-539E-ED4B-9F21-C3F4DE332C6B}" srcOrd="1" destOrd="0" parTransId="{D39A84E2-A3EA-314D-BD38-3672564753F6}" sibTransId="{35169CCB-30D2-E846-AF25-F44B4CA59878}"/>
    <dgm:cxn modelId="{155D720F-8F71-EB41-A4CD-0360B883CAE9}" type="presOf" srcId="{10B16694-1E06-1A49-87D3-BAAC64DC7AC6}" destId="{90B655BE-EB35-174A-A40B-7593635581CB}" srcOrd="0" destOrd="0" presId="urn:microsoft.com/office/officeart/2005/8/layout/lProcess2"/>
    <dgm:cxn modelId="{90471B8C-BF76-A144-AFFD-21F49F1DB9C7}" type="presOf" srcId="{D107E092-6FC3-0441-AC08-8155CC71D2B7}" destId="{F3EF0A0C-B2D1-B140-B450-3F294B06BDA7}" srcOrd="0" destOrd="0" presId="urn:microsoft.com/office/officeart/2005/8/layout/lProcess2"/>
    <dgm:cxn modelId="{E22EBD3A-8FED-9742-A7F9-3E98C59856DA}" srcId="{72DBC95B-491A-A54C-9528-05903733281D}" destId="{9E4F8951-F5B6-7D4F-954E-C028A365FC86}" srcOrd="0" destOrd="0" parTransId="{1AA70C4D-679C-AE40-9C50-614881F90CE5}" sibTransId="{DD473853-2499-A94F-8BAF-2049D4D8BF95}"/>
    <dgm:cxn modelId="{D25CD03E-E140-424E-8E1C-62F27725E211}" srcId="{10B16694-1E06-1A49-87D3-BAAC64DC7AC6}" destId="{CF93D60E-0496-0F4C-B7E4-BE135C35DE00}" srcOrd="0" destOrd="0" parTransId="{3117CB18-DA45-7341-9E0D-A270BE8BB633}" sibTransId="{203CEF38-3EE3-194D-84A4-7E2881F80F8D}"/>
    <dgm:cxn modelId="{12BD8955-CEFE-BE4B-B937-2A4DB4B5C137}" srcId="{118261ED-C8B1-3641-A73C-C6C63938AF49}" destId="{59FF535D-90AF-644C-8D11-EE13764E0356}" srcOrd="2" destOrd="0" parTransId="{6D017FD5-3824-C345-A68B-9BF17A2BEF7A}" sibTransId="{E620B137-91DF-A14F-BF07-80478DD6567E}"/>
    <dgm:cxn modelId="{FFF508C1-D213-D94C-A7DB-CF4FA7FEF783}" srcId="{04510E9C-287F-FA4A-B9AD-74B35BEAB4CB}" destId="{1D2F0734-1CE3-454F-8C63-64BD0686148C}" srcOrd="1" destOrd="0" parTransId="{1D3A2547-6EE2-DA41-B4CF-5F3340425C45}" sibTransId="{313E5F9D-966B-1642-8BF5-E910D3680735}"/>
    <dgm:cxn modelId="{6CCF776A-5BDB-174F-A567-99AAF3388254}" srcId="{10B16694-1E06-1A49-87D3-BAAC64DC7AC6}" destId="{118261ED-C8B1-3641-A73C-C6C63938AF49}" srcOrd="4" destOrd="0" parTransId="{C26F975B-9A05-FA4F-B4C4-98B99985EEAD}" sibTransId="{68585C8A-F394-5E45-921A-9D3A46534FE2}"/>
    <dgm:cxn modelId="{A5BDA08C-4F88-2A46-B5E3-F75881D21C9F}" type="presOf" srcId="{118261ED-C8B1-3641-A73C-C6C63938AF49}" destId="{BBD3BEEF-3A35-614A-AE55-C7316CEF9EBE}" srcOrd="1" destOrd="0" presId="urn:microsoft.com/office/officeart/2005/8/layout/lProcess2"/>
    <dgm:cxn modelId="{A0C55FD5-552A-494D-86D9-6C399A6DCF59}" srcId="{10B16694-1E06-1A49-87D3-BAAC64DC7AC6}" destId="{28055E02-D462-934C-9BA8-B5348793D6C5}" srcOrd="2" destOrd="0" parTransId="{E475B7D0-A14C-A245-B7A7-0738C4363229}" sibTransId="{F070A465-25FF-6345-BF7F-FE9DAFA406B1}"/>
    <dgm:cxn modelId="{0FE607D2-6FB1-444A-9DA9-BB68D55D8DAB}" srcId="{047576E9-539E-ED4B-9F21-C3F4DE332C6B}" destId="{6C692B69-32D6-A740-9B8A-CC9E0B7B1F38}" srcOrd="3" destOrd="0" parTransId="{DA6C54EB-4FD7-5A4E-8020-10DF6C0593D6}" sibTransId="{1B1D4529-1601-3540-A3C8-6E104D296D23}"/>
    <dgm:cxn modelId="{43275C26-F614-A54D-B39D-55134FEE1EF7}" type="presOf" srcId="{CF93D60E-0496-0F4C-B7E4-BE135C35DE00}" destId="{D4E98606-48B7-DC4D-BFA0-2D907D496E71}" srcOrd="1" destOrd="0" presId="urn:microsoft.com/office/officeart/2005/8/layout/lProcess2"/>
    <dgm:cxn modelId="{F2DF0939-D492-624C-9AF0-9BC93386190C}" type="presOf" srcId="{04510E9C-287F-FA4A-B9AD-74B35BEAB4CB}" destId="{2D902D8A-32CF-2442-9328-226B5A94DB31}" srcOrd="1" destOrd="0" presId="urn:microsoft.com/office/officeart/2005/8/layout/lProcess2"/>
    <dgm:cxn modelId="{FCB5C187-E120-084E-9571-38725E63526E}" srcId="{72DBC95B-491A-A54C-9528-05903733281D}" destId="{F618E5C5-5D40-2448-B782-9E365FF8CED3}" srcOrd="1" destOrd="0" parTransId="{E42488CA-163F-834C-BCD3-807F80B521C8}" sibTransId="{83236C70-4063-BD49-90D7-05778446EA98}"/>
    <dgm:cxn modelId="{11D9E2A7-538B-5145-BB7B-95023EBEF3B8}" srcId="{28055E02-D462-934C-9BA8-B5348793D6C5}" destId="{0B965D71-8105-3E40-917B-3681448E77C9}" srcOrd="0" destOrd="0" parTransId="{41537E84-239D-1C43-847D-6EF02E09DB7D}" sibTransId="{22E8927C-96FA-4F40-B0C1-9D3457513A24}"/>
    <dgm:cxn modelId="{EA0C6380-2440-6546-841F-01C7A260E273}" srcId="{9E4F8951-F5B6-7D4F-954E-C028A365FC86}" destId="{92B83A9B-E71F-D14A-9B71-101EEED9B61F}" srcOrd="2" destOrd="0" parTransId="{7F108283-C37C-434A-910B-445CECD571CA}" sibTransId="{732C3E83-2241-EA4E-847B-B01D85566179}"/>
    <dgm:cxn modelId="{83EB0291-A1C1-2B45-8BFE-7BB9D9C8C8AB}" type="presOf" srcId="{A7EA61E5-5966-444F-B84B-78C34569AE01}" destId="{E3BE6E47-19D9-4542-8D16-786ECC8383D7}" srcOrd="0" destOrd="1" presId="urn:microsoft.com/office/officeart/2005/8/layout/lProcess2"/>
    <dgm:cxn modelId="{EEF82834-4E5E-6744-B932-ABB010810F4B}" srcId="{118261ED-C8B1-3641-A73C-C6C63938AF49}" destId="{6199FD58-C2D9-014C-A5BD-121260C18766}" srcOrd="3" destOrd="0" parTransId="{58B53D25-E492-814D-BA5B-2559CA963738}" sibTransId="{1949A2B9-B9E0-FB45-BE5D-B171D2C0E6FE}"/>
    <dgm:cxn modelId="{D0B6E286-1BCC-4F4D-91C4-27D630FED40C}" srcId="{047576E9-539E-ED4B-9F21-C3F4DE332C6B}" destId="{9AEF1B9A-9505-274E-AD92-F5A5732F2586}" srcOrd="0" destOrd="0" parTransId="{38F275FC-39A7-7E4F-AE2A-0BC6442E6C1B}" sibTransId="{23E0397F-6A48-154E-903E-59B3793DC706}"/>
    <dgm:cxn modelId="{BD99579C-2637-4346-9AE2-E233C0C8709A}" type="presOf" srcId="{047576E9-539E-ED4B-9F21-C3F4DE332C6B}" destId="{E36191CB-FBE5-7342-9912-D4A9CAC21137}" srcOrd="0" destOrd="0" presId="urn:microsoft.com/office/officeart/2005/8/layout/lProcess2"/>
    <dgm:cxn modelId="{1FB9F603-CF45-C641-9BEC-17806E0A937F}" type="presOf" srcId="{92B83A9B-E71F-D14A-9B71-101EEED9B61F}" destId="{57E8C356-836D-8248-B5BB-90E8ED060621}" srcOrd="0" destOrd="3" presId="urn:microsoft.com/office/officeart/2005/8/layout/lProcess2"/>
    <dgm:cxn modelId="{80688658-EE7C-9A48-B844-E9E01D986E36}" srcId="{9E4F8951-F5B6-7D4F-954E-C028A365FC86}" destId="{C45251DA-0E27-6443-AE8A-41AFB00E44B3}" srcOrd="1" destOrd="0" parTransId="{DAEBCEA5-F043-6E48-8182-44EE02B1FFAA}" sibTransId="{38F96426-FEEA-8746-A554-7EB482FB91D0}"/>
    <dgm:cxn modelId="{A8940658-D03E-244D-BD61-D065ED25E76D}" type="presOf" srcId="{117707B8-2190-8C4B-A276-91335A3E9AD5}" destId="{96A38585-FDF9-1A44-8BA6-A0E8B6962C6F}" srcOrd="0" destOrd="0" presId="urn:microsoft.com/office/officeart/2005/8/layout/lProcess2"/>
    <dgm:cxn modelId="{2A7BAA62-D857-064C-9F11-AF05BF6298FB}" type="presOf" srcId="{04510E9C-287F-FA4A-B9AD-74B35BEAB4CB}" destId="{104A627C-B6DB-1646-B6CB-89A1FB255785}" srcOrd="0" destOrd="0" presId="urn:microsoft.com/office/officeart/2005/8/layout/lProcess2"/>
    <dgm:cxn modelId="{2D2CAD49-8638-3A40-808E-076E5424D04B}" srcId="{118261ED-C8B1-3641-A73C-C6C63938AF49}" destId="{5D207EB0-2765-3744-8AA3-064788ACB926}" srcOrd="1" destOrd="0" parTransId="{0A5D4B7F-907F-5D4A-8CE1-760BA6CEA37B}" sibTransId="{E08D5B5F-CBCE-7D4D-BA5A-2A1753014B3B}"/>
    <dgm:cxn modelId="{04244967-D73B-EA4A-A333-85BF87C5A3B7}" type="presOf" srcId="{F618E5C5-5D40-2448-B782-9E365FF8CED3}" destId="{84ECAFBA-9706-624B-AD20-DEFEBFB555DB}" srcOrd="0" destOrd="0" presId="urn:microsoft.com/office/officeart/2005/8/layout/lProcess2"/>
    <dgm:cxn modelId="{B340D54E-F224-584D-AFC3-FB51D3D168BA}" srcId="{9E4F8951-F5B6-7D4F-954E-C028A365FC86}" destId="{BCD7B673-D547-3A44-9340-67508108F2E6}" srcOrd="0" destOrd="0" parTransId="{675B73C6-A030-FE4F-A66E-E8E304ABBDBC}" sibTransId="{0E8194CE-EFF1-DC4D-A26F-7043BF8B078A}"/>
    <dgm:cxn modelId="{EE272490-A01D-0B4B-8849-5DB3B97C1932}" type="presOf" srcId="{BCD7B673-D547-3A44-9340-67508108F2E6}" destId="{57E8C356-836D-8248-B5BB-90E8ED060621}" srcOrd="0" destOrd="1" presId="urn:microsoft.com/office/officeart/2005/8/layout/lProcess2"/>
    <dgm:cxn modelId="{75558DCE-08DD-8A4E-8CA3-0FE89FB700EB}" type="presOf" srcId="{6199FD58-C2D9-014C-A5BD-121260C18766}" destId="{CAC2A41C-4A5E-9D46-9DF2-7800E961100A}" srcOrd="0" destOrd="0" presId="urn:microsoft.com/office/officeart/2005/8/layout/lProcess2"/>
    <dgm:cxn modelId="{4AB5C2B9-570C-7F43-A3E6-A9FEE5D76D94}" type="presOf" srcId="{6A6EF887-62C4-D34C-8AA8-9A3B04A7700B}" destId="{0578579F-8826-654C-9953-E1C1F95A757E}" srcOrd="0" destOrd="0" presId="urn:microsoft.com/office/officeart/2005/8/layout/lProcess2"/>
    <dgm:cxn modelId="{B4BC7BDF-9C7A-A543-B58E-F8F5521A5F33}" srcId="{04510E9C-287F-FA4A-B9AD-74B35BEAB4CB}" destId="{26971464-B3D8-8C4C-9503-58DE2DBE6F0D}" srcOrd="2" destOrd="0" parTransId="{3EAE3403-4F70-A348-8D41-FE807ECA3509}" sibTransId="{EA091F8E-41DC-5943-B526-B3B1772768B7}"/>
    <dgm:cxn modelId="{538AA765-41A3-6D49-81AF-2A1D6EFD7659}" type="presOf" srcId="{047576E9-539E-ED4B-9F21-C3F4DE332C6B}" destId="{ACD1B5F8-3F36-5A46-B8C8-74BF4926FE72}" srcOrd="1" destOrd="0" presId="urn:microsoft.com/office/officeart/2005/8/layout/lProcess2"/>
    <dgm:cxn modelId="{3CA04E9F-32CF-F14F-8E06-4E5938E4312B}" type="presOf" srcId="{6A6EF887-62C4-D34C-8AA8-9A3B04A7700B}" destId="{47FA94AE-BA22-3344-9E76-9B644796FD6E}" srcOrd="1" destOrd="0" presId="urn:microsoft.com/office/officeart/2005/8/layout/lProcess2"/>
    <dgm:cxn modelId="{F18CADA3-F779-B749-8FBF-DA6C485D8083}" type="presOf" srcId="{F54EF304-9F67-014F-96EF-011AF4B8A392}" destId="{847B7841-BDF0-B24B-8D32-5F948DE87CAB}" srcOrd="0" destOrd="0" presId="urn:microsoft.com/office/officeart/2005/8/layout/lProcess2"/>
    <dgm:cxn modelId="{909D6B44-F14A-D940-9239-12B33C874CA0}" type="presOf" srcId="{9E4F8951-F5B6-7D4F-954E-C028A365FC86}" destId="{57E8C356-836D-8248-B5BB-90E8ED060621}" srcOrd="0" destOrd="0" presId="urn:microsoft.com/office/officeart/2005/8/layout/lProcess2"/>
    <dgm:cxn modelId="{9CC29E37-5E22-9846-98A2-1891988DF1B6}" type="presOf" srcId="{CD514D69-D924-404C-8800-6D8D3BA44765}" destId="{6DE6806A-EE55-EC42-A22B-1E7D90C2CA1B}" srcOrd="0" destOrd="0" presId="urn:microsoft.com/office/officeart/2005/8/layout/lProcess2"/>
    <dgm:cxn modelId="{BADBA580-361F-324D-A63E-B979072AF833}" type="presOf" srcId="{9AEF1B9A-9505-274E-AD92-F5A5732F2586}" destId="{D17442A5-AEE4-5245-BEE0-2B0076AEFEC1}" srcOrd="0" destOrd="0" presId="urn:microsoft.com/office/officeart/2005/8/layout/lProcess2"/>
    <dgm:cxn modelId="{B75F8545-2077-554E-BE8C-56F823D4E78A}" type="presOf" srcId="{6C692B69-32D6-A740-9B8A-CC9E0B7B1F38}" destId="{8A8F6550-76CA-094A-AB19-88B95F569619}" srcOrd="0" destOrd="0" presId="urn:microsoft.com/office/officeart/2005/8/layout/lProcess2"/>
    <dgm:cxn modelId="{ACE6AA3C-5A99-2748-B95F-0203064D916C}" type="presOf" srcId="{59FF535D-90AF-644C-8D11-EE13764E0356}" destId="{67CA087A-6E75-BC47-9262-DA097EE76791}" srcOrd="0" destOrd="0" presId="urn:microsoft.com/office/officeart/2005/8/layout/lProcess2"/>
    <dgm:cxn modelId="{8FE889B7-2CD0-154D-AEB6-7C33CD63968B}" type="presOf" srcId="{4B1CECE6-477A-6941-B7AB-259796532073}" destId="{E3BE6E47-19D9-4542-8D16-786ECC8383D7}" srcOrd="0" destOrd="0" presId="urn:microsoft.com/office/officeart/2005/8/layout/lProcess2"/>
    <dgm:cxn modelId="{CBBB4F0A-41D9-7740-A8A8-350F13E0D581}" type="presOf" srcId="{1D2F0734-1CE3-454F-8C63-64BD0686148C}" destId="{DF05D200-7DF4-9446-A582-444FCAF69749}" srcOrd="0" destOrd="0" presId="urn:microsoft.com/office/officeart/2005/8/layout/lProcess2"/>
    <dgm:cxn modelId="{5296B5F3-4922-174F-8167-F4E1414E8C72}" type="presOf" srcId="{72DBC95B-491A-A54C-9528-05903733281D}" destId="{5AB9AE09-DD5B-6640-94BA-F4A3126E575E}" srcOrd="0" destOrd="0" presId="urn:microsoft.com/office/officeart/2005/8/layout/lProcess2"/>
    <dgm:cxn modelId="{F42BC8F7-2CC9-1B4B-8895-4DCEF9D0A929}" type="presOf" srcId="{28055E02-D462-934C-9BA8-B5348793D6C5}" destId="{4BC9999F-7B22-CB46-8AEE-19088967B4BD}" srcOrd="1" destOrd="0" presId="urn:microsoft.com/office/officeart/2005/8/layout/lProcess2"/>
    <dgm:cxn modelId="{5FD6AF6F-F8E1-304F-85F9-42A88A10794C}" type="presOf" srcId="{CF93D60E-0496-0F4C-B7E4-BE135C35DE00}" destId="{4B5F2BC5-A0D7-B44F-BC52-AE84C5247DA6}" srcOrd="0" destOrd="0" presId="urn:microsoft.com/office/officeart/2005/8/layout/lProcess2"/>
    <dgm:cxn modelId="{3F7BE237-A2D6-154F-A812-22174ABF3B03}" srcId="{6A6EF887-62C4-D34C-8AA8-9A3B04A7700B}" destId="{705B3397-630F-C44F-99E6-01D888178467}" srcOrd="0" destOrd="0" parTransId="{BC8D5635-D5DD-8F4B-BB74-BCE0335A4A15}" sibTransId="{791D07BC-2C2E-4D49-A853-5BBCC5563C15}"/>
    <dgm:cxn modelId="{51A14B3F-90DC-7341-9279-9C10B9BA5C3D}" type="presOf" srcId="{082D3640-BD41-BD4A-9413-DFBFEFD1129C}" destId="{84ECAFBA-9706-624B-AD20-DEFEBFB555DB}" srcOrd="0" destOrd="1" presId="urn:microsoft.com/office/officeart/2005/8/layout/lProcess2"/>
    <dgm:cxn modelId="{E7AEB378-900E-3E4C-8F6B-B38E8AED8B9C}" srcId="{047576E9-539E-ED4B-9F21-C3F4DE332C6B}" destId="{D91A86C3-76DB-C24A-BDAE-90CD015770EA}" srcOrd="1" destOrd="0" parTransId="{2C9D99A4-5FD2-4343-B31E-9AB480676667}" sibTransId="{8ECA6282-F1AB-1642-86DC-5E7721D9804E}"/>
    <dgm:cxn modelId="{0D545EC2-FE80-B948-A245-020E7D99622D}" type="presOf" srcId="{0B965D71-8105-3E40-917B-3681448E77C9}" destId="{809BB569-B85B-2046-A16A-4066C039BB65}" srcOrd="0" destOrd="0" presId="urn:microsoft.com/office/officeart/2005/8/layout/lProcess2"/>
    <dgm:cxn modelId="{03E0894F-281F-D24C-95CA-A7DB6690DA98}" type="presOf" srcId="{72DBC95B-491A-A54C-9528-05903733281D}" destId="{017F7280-21F1-3342-970B-EC09946163A7}" srcOrd="1" destOrd="0" presId="urn:microsoft.com/office/officeart/2005/8/layout/lProcess2"/>
    <dgm:cxn modelId="{C007163A-D92D-3144-A22B-8CDD741A1B5A}" type="presOf" srcId="{C45251DA-0E27-6443-AE8A-41AFB00E44B3}" destId="{57E8C356-836D-8248-B5BB-90E8ED060621}" srcOrd="0" destOrd="2" presId="urn:microsoft.com/office/officeart/2005/8/layout/lProcess2"/>
    <dgm:cxn modelId="{51E7E13A-5D66-2145-A60E-A957EEF01912}" srcId="{CF93D60E-0496-0F4C-B7E4-BE135C35DE00}" destId="{F54EF304-9F67-014F-96EF-011AF4B8A392}" srcOrd="2" destOrd="0" parTransId="{47CD0229-5ABF-974D-AB31-D7B033887456}" sibTransId="{CFDCC55F-1DDA-2047-A0BB-A245BC4EEF15}"/>
    <dgm:cxn modelId="{9744C683-EE6C-6946-B21F-4AB1F6CBF90B}" srcId="{047576E9-539E-ED4B-9F21-C3F4DE332C6B}" destId="{D107E092-6FC3-0441-AC08-8155CC71D2B7}" srcOrd="2" destOrd="0" parTransId="{89D479E5-BFEF-D942-BC32-BDF1A424F5FA}" sibTransId="{C8ADE742-F550-5546-8309-40965B77A30B}"/>
    <dgm:cxn modelId="{8BD67D38-63AD-9D4C-886E-157856027CB7}" srcId="{118261ED-C8B1-3641-A73C-C6C63938AF49}" destId="{117707B8-2190-8C4B-A276-91335A3E9AD5}" srcOrd="0" destOrd="0" parTransId="{E3B20550-F7D4-8643-9217-47D6E348768A}" sibTransId="{31B48B09-86B6-7741-89C5-C31D5462395F}"/>
    <dgm:cxn modelId="{ED179C66-3A0A-F84C-8C82-AA542465C22A}" srcId="{10B16694-1E06-1A49-87D3-BAAC64DC7AC6}" destId="{04510E9C-287F-FA4A-B9AD-74B35BEAB4CB}" srcOrd="6" destOrd="0" parTransId="{6F8E5764-F9BA-204A-AAD0-7F25F38C2C75}" sibTransId="{5F428471-F01E-844F-AF69-0CB239CEEEDA}"/>
    <dgm:cxn modelId="{B48AFC44-8715-B441-9A5E-7D10BEB97814}" type="presParOf" srcId="{90B655BE-EB35-174A-A40B-7593635581CB}" destId="{0FC8E459-041C-C54D-9689-F965423B7280}" srcOrd="0" destOrd="0" presId="urn:microsoft.com/office/officeart/2005/8/layout/lProcess2"/>
    <dgm:cxn modelId="{C5A5FAE8-F97D-6946-AC03-8288B9BA1256}" type="presParOf" srcId="{0FC8E459-041C-C54D-9689-F965423B7280}" destId="{4B5F2BC5-A0D7-B44F-BC52-AE84C5247DA6}" srcOrd="0" destOrd="0" presId="urn:microsoft.com/office/officeart/2005/8/layout/lProcess2"/>
    <dgm:cxn modelId="{70C58100-CCFE-524A-AF85-F0361380E926}" type="presParOf" srcId="{0FC8E459-041C-C54D-9689-F965423B7280}" destId="{D4E98606-48B7-DC4D-BFA0-2D907D496E71}" srcOrd="1" destOrd="0" presId="urn:microsoft.com/office/officeart/2005/8/layout/lProcess2"/>
    <dgm:cxn modelId="{FD1FEF68-5485-A24F-BB9B-C2BF5514BFBB}" type="presParOf" srcId="{0FC8E459-041C-C54D-9689-F965423B7280}" destId="{06F295D9-6561-7C4A-BEB0-4FE010C390BB}" srcOrd="2" destOrd="0" presId="urn:microsoft.com/office/officeart/2005/8/layout/lProcess2"/>
    <dgm:cxn modelId="{5A36FB63-6379-014C-92D2-59BCDB7B1A72}" type="presParOf" srcId="{06F295D9-6561-7C4A-BEB0-4FE010C390BB}" destId="{BFE005B5-8F51-4244-88FC-CBCD6B5A6971}" srcOrd="0" destOrd="0" presId="urn:microsoft.com/office/officeart/2005/8/layout/lProcess2"/>
    <dgm:cxn modelId="{243D564D-DC03-274F-A24D-62A6D32E719E}" type="presParOf" srcId="{BFE005B5-8F51-4244-88FC-CBCD6B5A6971}" destId="{18BCCB2B-9F0F-8A46-9112-C329367B3A58}" srcOrd="0" destOrd="0" presId="urn:microsoft.com/office/officeart/2005/8/layout/lProcess2"/>
    <dgm:cxn modelId="{096578AA-5D21-5949-A6F3-6EACB077DF5D}" type="presParOf" srcId="{BFE005B5-8F51-4244-88FC-CBCD6B5A6971}" destId="{BDF82D19-1300-1741-BE32-F49ED64DDB26}" srcOrd="1" destOrd="0" presId="urn:microsoft.com/office/officeart/2005/8/layout/lProcess2"/>
    <dgm:cxn modelId="{2A0FDCE7-D73E-144F-8D9C-2EF57A540700}" type="presParOf" srcId="{BFE005B5-8F51-4244-88FC-CBCD6B5A6971}" destId="{6DE6806A-EE55-EC42-A22B-1E7D90C2CA1B}" srcOrd="2" destOrd="0" presId="urn:microsoft.com/office/officeart/2005/8/layout/lProcess2"/>
    <dgm:cxn modelId="{8EB99934-F5BD-A745-A2DD-7078DF5E0F9B}" type="presParOf" srcId="{BFE005B5-8F51-4244-88FC-CBCD6B5A6971}" destId="{8CD287AA-CFE7-6E4F-A323-0DF2FA9A7D25}" srcOrd="3" destOrd="0" presId="urn:microsoft.com/office/officeart/2005/8/layout/lProcess2"/>
    <dgm:cxn modelId="{78FF5DE5-CE43-CA45-816F-A913DCC85382}" type="presParOf" srcId="{BFE005B5-8F51-4244-88FC-CBCD6B5A6971}" destId="{847B7841-BDF0-B24B-8D32-5F948DE87CAB}" srcOrd="4" destOrd="0" presId="urn:microsoft.com/office/officeart/2005/8/layout/lProcess2"/>
    <dgm:cxn modelId="{8025A470-1DEF-9343-BA0F-34333B177FEC}" type="presParOf" srcId="{90B655BE-EB35-174A-A40B-7593635581CB}" destId="{84F1B0B1-E34D-8E45-8A63-016FCAD8A2AB}" srcOrd="1" destOrd="0" presId="urn:microsoft.com/office/officeart/2005/8/layout/lProcess2"/>
    <dgm:cxn modelId="{0B0AF257-E7A2-5048-BC89-F88F1861D98B}" type="presParOf" srcId="{90B655BE-EB35-174A-A40B-7593635581CB}" destId="{86E3617C-F3A0-7A41-924C-B3590B851822}" srcOrd="2" destOrd="0" presId="urn:microsoft.com/office/officeart/2005/8/layout/lProcess2"/>
    <dgm:cxn modelId="{BC4E9742-B3AA-CC46-904D-239A8396A11B}" type="presParOf" srcId="{86E3617C-F3A0-7A41-924C-B3590B851822}" destId="{E36191CB-FBE5-7342-9912-D4A9CAC21137}" srcOrd="0" destOrd="0" presId="urn:microsoft.com/office/officeart/2005/8/layout/lProcess2"/>
    <dgm:cxn modelId="{C81CA132-C665-6745-8F06-1D88DCEE8295}" type="presParOf" srcId="{86E3617C-F3A0-7A41-924C-B3590B851822}" destId="{ACD1B5F8-3F36-5A46-B8C8-74BF4926FE72}" srcOrd="1" destOrd="0" presId="urn:microsoft.com/office/officeart/2005/8/layout/lProcess2"/>
    <dgm:cxn modelId="{8F0FAC37-5F42-4E40-AC10-FB27E86A75E3}" type="presParOf" srcId="{86E3617C-F3A0-7A41-924C-B3590B851822}" destId="{ABC30133-2E9C-0446-AC8A-04A31A9F11D8}" srcOrd="2" destOrd="0" presId="urn:microsoft.com/office/officeart/2005/8/layout/lProcess2"/>
    <dgm:cxn modelId="{4C453246-2309-9F4D-8FB6-710A306D8383}" type="presParOf" srcId="{ABC30133-2E9C-0446-AC8A-04A31A9F11D8}" destId="{E3EE0370-3871-7F4D-A6C0-8ED2F9515420}" srcOrd="0" destOrd="0" presId="urn:microsoft.com/office/officeart/2005/8/layout/lProcess2"/>
    <dgm:cxn modelId="{4E99B8EE-11B4-1241-8394-AB9EE5F8A7EC}" type="presParOf" srcId="{E3EE0370-3871-7F4D-A6C0-8ED2F9515420}" destId="{D17442A5-AEE4-5245-BEE0-2B0076AEFEC1}" srcOrd="0" destOrd="0" presId="urn:microsoft.com/office/officeart/2005/8/layout/lProcess2"/>
    <dgm:cxn modelId="{E6DD5516-01A1-634E-B155-9F4E75BB7B79}" type="presParOf" srcId="{E3EE0370-3871-7F4D-A6C0-8ED2F9515420}" destId="{AB5B9A3C-5830-3045-BDBE-9BA14F3D4DE0}" srcOrd="1" destOrd="0" presId="urn:microsoft.com/office/officeart/2005/8/layout/lProcess2"/>
    <dgm:cxn modelId="{06D85851-574A-A74A-9B14-6A0789A7AFBB}" type="presParOf" srcId="{E3EE0370-3871-7F4D-A6C0-8ED2F9515420}" destId="{C7CF23A9-991B-F943-B681-D19653E63C1F}" srcOrd="2" destOrd="0" presId="urn:microsoft.com/office/officeart/2005/8/layout/lProcess2"/>
    <dgm:cxn modelId="{1BA8455A-8CD1-BA4C-94C2-3070D657CFD0}" type="presParOf" srcId="{E3EE0370-3871-7F4D-A6C0-8ED2F9515420}" destId="{2F08032C-4F53-C549-AB08-8F98A9777703}" srcOrd="3" destOrd="0" presId="urn:microsoft.com/office/officeart/2005/8/layout/lProcess2"/>
    <dgm:cxn modelId="{E07D089E-7300-C445-8325-1A36B61B636A}" type="presParOf" srcId="{E3EE0370-3871-7F4D-A6C0-8ED2F9515420}" destId="{F3EF0A0C-B2D1-B140-B450-3F294B06BDA7}" srcOrd="4" destOrd="0" presId="urn:microsoft.com/office/officeart/2005/8/layout/lProcess2"/>
    <dgm:cxn modelId="{3F6E6B66-6019-8C4F-B669-C054B60B9BFD}" type="presParOf" srcId="{E3EE0370-3871-7F4D-A6C0-8ED2F9515420}" destId="{A70CF13D-64A8-5E48-81C9-93AF4D640D8A}" srcOrd="5" destOrd="0" presId="urn:microsoft.com/office/officeart/2005/8/layout/lProcess2"/>
    <dgm:cxn modelId="{958301CA-FFDB-CE48-94D8-ED6A59AF263A}" type="presParOf" srcId="{E3EE0370-3871-7F4D-A6C0-8ED2F9515420}" destId="{8A8F6550-76CA-094A-AB19-88B95F569619}" srcOrd="6" destOrd="0" presId="urn:microsoft.com/office/officeart/2005/8/layout/lProcess2"/>
    <dgm:cxn modelId="{A85504D3-FBCF-674B-A574-73BCFA2DEBD6}" type="presParOf" srcId="{90B655BE-EB35-174A-A40B-7593635581CB}" destId="{06DD9D5A-89FA-5D4B-AA93-C56DBA8006D6}" srcOrd="3" destOrd="0" presId="urn:microsoft.com/office/officeart/2005/8/layout/lProcess2"/>
    <dgm:cxn modelId="{373F2FAD-31BF-2143-8E13-54A7873429B7}" type="presParOf" srcId="{90B655BE-EB35-174A-A40B-7593635581CB}" destId="{F4E2A5EC-8381-B740-BA14-4BC19D40D73A}" srcOrd="4" destOrd="0" presId="urn:microsoft.com/office/officeart/2005/8/layout/lProcess2"/>
    <dgm:cxn modelId="{632137DE-0BE3-0044-AA0C-1F1330FDB1D0}" type="presParOf" srcId="{F4E2A5EC-8381-B740-BA14-4BC19D40D73A}" destId="{92018E10-B0E0-3A41-8812-9A9FE149C3EB}" srcOrd="0" destOrd="0" presId="urn:microsoft.com/office/officeart/2005/8/layout/lProcess2"/>
    <dgm:cxn modelId="{66B91634-4ACA-5A48-BC75-22D04685AB1A}" type="presParOf" srcId="{F4E2A5EC-8381-B740-BA14-4BC19D40D73A}" destId="{4BC9999F-7B22-CB46-8AEE-19088967B4BD}" srcOrd="1" destOrd="0" presId="urn:microsoft.com/office/officeart/2005/8/layout/lProcess2"/>
    <dgm:cxn modelId="{3160E6A9-9AFC-2645-BE58-92ACBF7D778C}" type="presParOf" srcId="{F4E2A5EC-8381-B740-BA14-4BC19D40D73A}" destId="{FF9EBA21-D2F4-094C-8787-ABE6FC61508E}" srcOrd="2" destOrd="0" presId="urn:microsoft.com/office/officeart/2005/8/layout/lProcess2"/>
    <dgm:cxn modelId="{6D61213C-D68F-C645-BC16-7A349BEF5778}" type="presParOf" srcId="{FF9EBA21-D2F4-094C-8787-ABE6FC61508E}" destId="{F5FEE2EF-6647-754C-A21E-7E42C9323F8A}" srcOrd="0" destOrd="0" presId="urn:microsoft.com/office/officeart/2005/8/layout/lProcess2"/>
    <dgm:cxn modelId="{3FD01257-24D6-664F-8FB2-4757274CF86F}" type="presParOf" srcId="{F5FEE2EF-6647-754C-A21E-7E42C9323F8A}" destId="{809BB569-B85B-2046-A16A-4066C039BB65}" srcOrd="0" destOrd="0" presId="urn:microsoft.com/office/officeart/2005/8/layout/lProcess2"/>
    <dgm:cxn modelId="{4889C683-48D5-D444-88A9-4732EC7CF0ED}" type="presParOf" srcId="{F5FEE2EF-6647-754C-A21E-7E42C9323F8A}" destId="{FCEDC2A0-272D-4D49-9576-7D7E19D2B42B}" srcOrd="1" destOrd="0" presId="urn:microsoft.com/office/officeart/2005/8/layout/lProcess2"/>
    <dgm:cxn modelId="{29E0C22C-4E8E-FE4A-B385-D39A958AFE44}" type="presParOf" srcId="{F5FEE2EF-6647-754C-A21E-7E42C9323F8A}" destId="{A14D0C56-D219-364B-A07F-DEF5D1FF2A12}" srcOrd="2" destOrd="0" presId="urn:microsoft.com/office/officeart/2005/8/layout/lProcess2"/>
    <dgm:cxn modelId="{83D7609E-BF3A-5845-9D03-BF83E0153A9C}" type="presParOf" srcId="{F5FEE2EF-6647-754C-A21E-7E42C9323F8A}" destId="{4D2A5086-B0B2-324F-8168-563202434436}" srcOrd="3" destOrd="0" presId="urn:microsoft.com/office/officeart/2005/8/layout/lProcess2"/>
    <dgm:cxn modelId="{BE5DA23A-3C4A-624A-A57A-677AC778D745}" type="presParOf" srcId="{F5FEE2EF-6647-754C-A21E-7E42C9323F8A}" destId="{E3BE6E47-19D9-4542-8D16-786ECC8383D7}" srcOrd="4" destOrd="0" presId="urn:microsoft.com/office/officeart/2005/8/layout/lProcess2"/>
    <dgm:cxn modelId="{77027692-0EB9-5848-BF2B-CCAAB15A8449}" type="presParOf" srcId="{90B655BE-EB35-174A-A40B-7593635581CB}" destId="{9341CF33-DBFA-754F-A676-9256FF6A36C2}" srcOrd="5" destOrd="0" presId="urn:microsoft.com/office/officeart/2005/8/layout/lProcess2"/>
    <dgm:cxn modelId="{5A1BD881-F113-BC48-B0C0-ABFC9414142B}" type="presParOf" srcId="{90B655BE-EB35-174A-A40B-7593635581CB}" destId="{231A241D-6E88-0049-8C0D-0CF2CA74DAB6}" srcOrd="6" destOrd="0" presId="urn:microsoft.com/office/officeart/2005/8/layout/lProcess2"/>
    <dgm:cxn modelId="{900C5C9C-1A70-6449-967F-901799A48E92}" type="presParOf" srcId="{231A241D-6E88-0049-8C0D-0CF2CA74DAB6}" destId="{5AB9AE09-DD5B-6640-94BA-F4A3126E575E}" srcOrd="0" destOrd="0" presId="urn:microsoft.com/office/officeart/2005/8/layout/lProcess2"/>
    <dgm:cxn modelId="{E6EF150E-4694-A74E-B59A-82CACB63223A}" type="presParOf" srcId="{231A241D-6E88-0049-8C0D-0CF2CA74DAB6}" destId="{017F7280-21F1-3342-970B-EC09946163A7}" srcOrd="1" destOrd="0" presId="urn:microsoft.com/office/officeart/2005/8/layout/lProcess2"/>
    <dgm:cxn modelId="{6C24BC0F-85B1-214E-88E6-782E06BA49AC}" type="presParOf" srcId="{231A241D-6E88-0049-8C0D-0CF2CA74DAB6}" destId="{73576A28-F851-D949-9B41-C28649FC79FA}" srcOrd="2" destOrd="0" presId="urn:microsoft.com/office/officeart/2005/8/layout/lProcess2"/>
    <dgm:cxn modelId="{60B456CE-FD87-0942-BC0D-A78275131E0D}" type="presParOf" srcId="{73576A28-F851-D949-9B41-C28649FC79FA}" destId="{43EB51AA-2C5F-CE40-850D-AC380FC473D3}" srcOrd="0" destOrd="0" presId="urn:microsoft.com/office/officeart/2005/8/layout/lProcess2"/>
    <dgm:cxn modelId="{B3ACA583-EE5A-E14A-86B0-117885EDA89F}" type="presParOf" srcId="{43EB51AA-2C5F-CE40-850D-AC380FC473D3}" destId="{57E8C356-836D-8248-B5BB-90E8ED060621}" srcOrd="0" destOrd="0" presId="urn:microsoft.com/office/officeart/2005/8/layout/lProcess2"/>
    <dgm:cxn modelId="{BAF96852-59E9-AA4F-B010-DE377DFE0051}" type="presParOf" srcId="{43EB51AA-2C5F-CE40-850D-AC380FC473D3}" destId="{0690FD98-8057-794E-BE20-1E7F4C2B535F}" srcOrd="1" destOrd="0" presId="urn:microsoft.com/office/officeart/2005/8/layout/lProcess2"/>
    <dgm:cxn modelId="{AF27261C-0CE8-C74F-A597-F3DAE61ABCD5}" type="presParOf" srcId="{43EB51AA-2C5F-CE40-850D-AC380FC473D3}" destId="{84ECAFBA-9706-624B-AD20-DEFEBFB555DB}" srcOrd="2" destOrd="0" presId="urn:microsoft.com/office/officeart/2005/8/layout/lProcess2"/>
    <dgm:cxn modelId="{A43678E1-B84C-A149-85DB-D14B26742607}" type="presParOf" srcId="{90B655BE-EB35-174A-A40B-7593635581CB}" destId="{5B34533C-EC76-5548-9D06-0465840FE6FB}" srcOrd="7" destOrd="0" presId="urn:microsoft.com/office/officeart/2005/8/layout/lProcess2"/>
    <dgm:cxn modelId="{E0166B19-2BB1-E643-AE0B-4A95C4A8A728}" type="presParOf" srcId="{90B655BE-EB35-174A-A40B-7593635581CB}" destId="{8F6C00EA-8661-EA47-9BFF-EBC26C6430DC}" srcOrd="8" destOrd="0" presId="urn:microsoft.com/office/officeart/2005/8/layout/lProcess2"/>
    <dgm:cxn modelId="{FBBF600F-3C4B-F74A-9A49-E07214CA372B}" type="presParOf" srcId="{8F6C00EA-8661-EA47-9BFF-EBC26C6430DC}" destId="{5FF2FB81-C0F0-FD47-A030-03874F110123}" srcOrd="0" destOrd="0" presId="urn:microsoft.com/office/officeart/2005/8/layout/lProcess2"/>
    <dgm:cxn modelId="{A42DAA7B-3FFC-EC46-B29C-48FACE99FF33}" type="presParOf" srcId="{8F6C00EA-8661-EA47-9BFF-EBC26C6430DC}" destId="{BBD3BEEF-3A35-614A-AE55-C7316CEF9EBE}" srcOrd="1" destOrd="0" presId="urn:microsoft.com/office/officeart/2005/8/layout/lProcess2"/>
    <dgm:cxn modelId="{3ED45BF6-2350-5045-9548-301397AD7BCE}" type="presParOf" srcId="{8F6C00EA-8661-EA47-9BFF-EBC26C6430DC}" destId="{F2C8AD25-2A97-9648-BC7B-9CE8826F21B2}" srcOrd="2" destOrd="0" presId="urn:microsoft.com/office/officeart/2005/8/layout/lProcess2"/>
    <dgm:cxn modelId="{8752D853-A34A-7445-A844-B60C51B2133B}" type="presParOf" srcId="{F2C8AD25-2A97-9648-BC7B-9CE8826F21B2}" destId="{E2E480B3-440D-2E4C-BC29-6199601790DF}" srcOrd="0" destOrd="0" presId="urn:microsoft.com/office/officeart/2005/8/layout/lProcess2"/>
    <dgm:cxn modelId="{DFEAA43A-C46D-1D4B-A993-4CCCD3E792EC}" type="presParOf" srcId="{E2E480B3-440D-2E4C-BC29-6199601790DF}" destId="{96A38585-FDF9-1A44-8BA6-A0E8B6962C6F}" srcOrd="0" destOrd="0" presId="urn:microsoft.com/office/officeart/2005/8/layout/lProcess2"/>
    <dgm:cxn modelId="{E52DE93E-F50A-BE46-8FD4-992E82AD13B7}" type="presParOf" srcId="{E2E480B3-440D-2E4C-BC29-6199601790DF}" destId="{9DF92C23-77A3-A04F-816C-3FD768680F9E}" srcOrd="1" destOrd="0" presId="urn:microsoft.com/office/officeart/2005/8/layout/lProcess2"/>
    <dgm:cxn modelId="{7D700CCA-ADCD-8942-AE30-BDEA22EF3700}" type="presParOf" srcId="{E2E480B3-440D-2E4C-BC29-6199601790DF}" destId="{996826EE-EF40-6647-9B84-AC53FCE38D22}" srcOrd="2" destOrd="0" presId="urn:microsoft.com/office/officeart/2005/8/layout/lProcess2"/>
    <dgm:cxn modelId="{D26620DE-8B10-F244-B3A6-9DB7A303F8F7}" type="presParOf" srcId="{E2E480B3-440D-2E4C-BC29-6199601790DF}" destId="{A358A7A9-4E48-6D45-AA89-B42179DDD9BC}" srcOrd="3" destOrd="0" presId="urn:microsoft.com/office/officeart/2005/8/layout/lProcess2"/>
    <dgm:cxn modelId="{48E1F4EE-05B2-A949-A30B-97B266832489}" type="presParOf" srcId="{E2E480B3-440D-2E4C-BC29-6199601790DF}" destId="{67CA087A-6E75-BC47-9262-DA097EE76791}" srcOrd="4" destOrd="0" presId="urn:microsoft.com/office/officeart/2005/8/layout/lProcess2"/>
    <dgm:cxn modelId="{743E796A-F67E-0C40-9715-423F8488B9D1}" type="presParOf" srcId="{E2E480B3-440D-2E4C-BC29-6199601790DF}" destId="{B5F147B8-52C0-ED44-815C-B8598FB8F3F9}" srcOrd="5" destOrd="0" presId="urn:microsoft.com/office/officeart/2005/8/layout/lProcess2"/>
    <dgm:cxn modelId="{582CF6DD-77C4-4C4F-BF1E-3C48A5C16E2A}" type="presParOf" srcId="{E2E480B3-440D-2E4C-BC29-6199601790DF}" destId="{CAC2A41C-4A5E-9D46-9DF2-7800E961100A}" srcOrd="6" destOrd="0" presId="urn:microsoft.com/office/officeart/2005/8/layout/lProcess2"/>
    <dgm:cxn modelId="{739386B1-3DAC-DD49-948E-B33CC4DFDA86}" type="presParOf" srcId="{90B655BE-EB35-174A-A40B-7593635581CB}" destId="{90E0C37D-3AF6-4843-B4DC-0CD41E75C6C1}" srcOrd="9" destOrd="0" presId="urn:microsoft.com/office/officeart/2005/8/layout/lProcess2"/>
    <dgm:cxn modelId="{A1575495-03E4-7C4C-8403-6CC20EC61917}" type="presParOf" srcId="{90B655BE-EB35-174A-A40B-7593635581CB}" destId="{7DDE03C6-12B2-8645-9DB7-566C69656311}" srcOrd="10" destOrd="0" presId="urn:microsoft.com/office/officeart/2005/8/layout/lProcess2"/>
    <dgm:cxn modelId="{4DE5303C-4A67-7D4F-B9A0-974BC991743E}" type="presParOf" srcId="{7DDE03C6-12B2-8645-9DB7-566C69656311}" destId="{0578579F-8826-654C-9953-E1C1F95A757E}" srcOrd="0" destOrd="0" presId="urn:microsoft.com/office/officeart/2005/8/layout/lProcess2"/>
    <dgm:cxn modelId="{6FE5A2FE-6319-014F-BF50-89BEB9CA9EF4}" type="presParOf" srcId="{7DDE03C6-12B2-8645-9DB7-566C69656311}" destId="{47FA94AE-BA22-3344-9E76-9B644796FD6E}" srcOrd="1" destOrd="0" presId="urn:microsoft.com/office/officeart/2005/8/layout/lProcess2"/>
    <dgm:cxn modelId="{18AB99A4-A89C-E548-A2A6-B98508B8E2D9}" type="presParOf" srcId="{7DDE03C6-12B2-8645-9DB7-566C69656311}" destId="{F9BF4CFD-D3B7-6B49-B419-81A2ECEF8BE2}" srcOrd="2" destOrd="0" presId="urn:microsoft.com/office/officeart/2005/8/layout/lProcess2"/>
    <dgm:cxn modelId="{B1B0C401-4D8E-2549-8566-D3FA75DDF32C}" type="presParOf" srcId="{F9BF4CFD-D3B7-6B49-B419-81A2ECEF8BE2}" destId="{5DF659B9-F342-8A45-B9E7-8435ECAB70CA}" srcOrd="0" destOrd="0" presId="urn:microsoft.com/office/officeart/2005/8/layout/lProcess2"/>
    <dgm:cxn modelId="{CB5F91E2-A355-244C-9262-26632FBFE92F}" type="presParOf" srcId="{5DF659B9-F342-8A45-B9E7-8435ECAB70CA}" destId="{06156A8B-05AF-A145-8FBC-9373EBC1CBC3}" srcOrd="0" destOrd="0" presId="urn:microsoft.com/office/officeart/2005/8/layout/lProcess2"/>
    <dgm:cxn modelId="{38A8487C-8F54-3D46-B98B-4AA613DFC9F8}" type="presParOf" srcId="{90B655BE-EB35-174A-A40B-7593635581CB}" destId="{9EA5E7BF-78DC-894D-B261-63791D1F1E28}" srcOrd="11" destOrd="0" presId="urn:microsoft.com/office/officeart/2005/8/layout/lProcess2"/>
    <dgm:cxn modelId="{C495523A-13CB-D040-80B3-5910BDC560E0}" type="presParOf" srcId="{90B655BE-EB35-174A-A40B-7593635581CB}" destId="{5BFD3617-EB9C-6F43-9A42-2CFC353C6948}" srcOrd="12" destOrd="0" presId="urn:microsoft.com/office/officeart/2005/8/layout/lProcess2"/>
    <dgm:cxn modelId="{7B3AA190-B70F-7940-AB27-89CDD7A0FCDC}" type="presParOf" srcId="{5BFD3617-EB9C-6F43-9A42-2CFC353C6948}" destId="{104A627C-B6DB-1646-B6CB-89A1FB255785}" srcOrd="0" destOrd="0" presId="urn:microsoft.com/office/officeart/2005/8/layout/lProcess2"/>
    <dgm:cxn modelId="{BACA0991-0519-D242-BF1A-61260E80EF22}" type="presParOf" srcId="{5BFD3617-EB9C-6F43-9A42-2CFC353C6948}" destId="{2D902D8A-32CF-2442-9328-226B5A94DB31}" srcOrd="1" destOrd="0" presId="urn:microsoft.com/office/officeart/2005/8/layout/lProcess2"/>
    <dgm:cxn modelId="{F0478DFE-D55D-374F-BC6A-3219FB90F819}" type="presParOf" srcId="{5BFD3617-EB9C-6F43-9A42-2CFC353C6948}" destId="{5F9F2C1E-DD37-9443-8646-E6D9B6E92A3C}" srcOrd="2" destOrd="0" presId="urn:microsoft.com/office/officeart/2005/8/layout/lProcess2"/>
    <dgm:cxn modelId="{CD455345-26C7-E445-877D-CC15A92A2D5A}" type="presParOf" srcId="{5F9F2C1E-DD37-9443-8646-E6D9B6E92A3C}" destId="{5AC03284-699A-2B4C-BACA-DCD0C2E2124A}" srcOrd="0" destOrd="0" presId="urn:microsoft.com/office/officeart/2005/8/layout/lProcess2"/>
    <dgm:cxn modelId="{7820527B-5E66-DF48-B06F-0175E7B4DE47}" type="presParOf" srcId="{5AC03284-699A-2B4C-BACA-DCD0C2E2124A}" destId="{6979C18D-48F5-FB4D-88D3-D74E9B90F6A5}" srcOrd="0" destOrd="0" presId="urn:microsoft.com/office/officeart/2005/8/layout/lProcess2"/>
    <dgm:cxn modelId="{54131816-A6B4-C544-93ED-8E3DB8867EFC}" type="presParOf" srcId="{5AC03284-699A-2B4C-BACA-DCD0C2E2124A}" destId="{A1E81767-F20D-2646-83C9-FA7C8D579B84}" srcOrd="1" destOrd="0" presId="urn:microsoft.com/office/officeart/2005/8/layout/lProcess2"/>
    <dgm:cxn modelId="{59E3D9B1-8D78-E341-AFE4-753A1411961E}" type="presParOf" srcId="{5AC03284-699A-2B4C-BACA-DCD0C2E2124A}" destId="{DF05D200-7DF4-9446-A582-444FCAF69749}" srcOrd="2" destOrd="0" presId="urn:microsoft.com/office/officeart/2005/8/layout/lProcess2"/>
    <dgm:cxn modelId="{0E2D88AB-CE53-F14A-901F-45E256FA929C}" type="presParOf" srcId="{5AC03284-699A-2B4C-BACA-DCD0C2E2124A}" destId="{6BF64D00-0AD0-B843-930A-F2CF2684E3D6}" srcOrd="3" destOrd="0" presId="urn:microsoft.com/office/officeart/2005/8/layout/lProcess2"/>
    <dgm:cxn modelId="{14186C85-CA33-3E45-A939-D6B566F53F4D}" type="presParOf" srcId="{5AC03284-699A-2B4C-BACA-DCD0C2E2124A}" destId="{8F3E7956-5013-D64C-B9AC-29337EE376D3}" srcOrd="4" destOrd="0" presId="urn:microsoft.com/office/officeart/2005/8/layout/lProcess2"/>
    <dgm:cxn modelId="{22ABFAB7-112D-1E4C-B385-75B2AB006006}" type="presParOf" srcId="{5AC03284-699A-2B4C-BACA-DCD0C2E2124A}" destId="{B71E63F8-B85F-EC41-8035-C89AC0728A88}" srcOrd="5" destOrd="0" presId="urn:microsoft.com/office/officeart/2005/8/layout/lProcess2"/>
    <dgm:cxn modelId="{F95D4D03-0027-954E-9834-70A9D203ECBF}" type="presParOf" srcId="{5AC03284-699A-2B4C-BACA-DCD0C2E2124A}" destId="{D04C911A-C3B7-394B-8020-1844B92E40A7}" srcOrd="6"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6D70026-E8A7-8540-83F0-EAB01A50BC35}" type="doc">
      <dgm:prSet loTypeId="urn:microsoft.com/office/officeart/2005/8/layout/chevron1" loCatId="" qsTypeId="urn:microsoft.com/office/officeart/2005/8/quickstyle/simple4" qsCatId="simple" csTypeId="urn:microsoft.com/office/officeart/2005/8/colors/accent1_2" csCatId="accent1" phldr="1"/>
      <dgm:spPr/>
    </dgm:pt>
    <dgm:pt modelId="{C811CB2F-7D66-754D-9150-ECD79C593A57}">
      <dgm:prSet phldrT="[Text]"/>
      <dgm:spPr/>
      <dgm:t>
        <a:bodyPr/>
        <a:lstStyle/>
        <a:p>
          <a:r>
            <a:rPr lang="en-US" dirty="0" smtClean="0"/>
            <a:t>ServiceNow Request Account</a:t>
          </a:r>
          <a:endParaRPr lang="en-US" dirty="0"/>
        </a:p>
      </dgm:t>
    </dgm:pt>
    <dgm:pt modelId="{0AD299ED-A2E6-0E40-AFC2-E47E57D00350}" type="parTrans" cxnId="{B6C34273-4C16-1C41-97AD-CDC138E9A482}">
      <dgm:prSet/>
      <dgm:spPr/>
      <dgm:t>
        <a:bodyPr/>
        <a:lstStyle/>
        <a:p>
          <a:endParaRPr lang="en-US"/>
        </a:p>
      </dgm:t>
    </dgm:pt>
    <dgm:pt modelId="{84CED056-87A6-C444-BE87-887C1069CE9F}" type="sibTrans" cxnId="{B6C34273-4C16-1C41-97AD-CDC138E9A482}">
      <dgm:prSet/>
      <dgm:spPr/>
      <dgm:t>
        <a:bodyPr/>
        <a:lstStyle/>
        <a:p>
          <a:endParaRPr lang="en-US"/>
        </a:p>
      </dgm:t>
    </dgm:pt>
    <dgm:pt modelId="{DE1F6AFC-236C-8049-B761-10D5204F76DE}">
      <dgm:prSet phldrT="[Text]"/>
      <dgm:spPr/>
      <dgm:t>
        <a:bodyPr/>
        <a:lstStyle/>
        <a:p>
          <a:r>
            <a:rPr lang="en-US" dirty="0" smtClean="0"/>
            <a:t>Give AWS Account details</a:t>
          </a:r>
          <a:endParaRPr lang="en-US" dirty="0"/>
        </a:p>
      </dgm:t>
    </dgm:pt>
    <dgm:pt modelId="{A27EBC5B-BC0E-D74F-AE66-9A4AD2FFA1CD}" type="parTrans" cxnId="{915B0FD1-0189-7D4C-A0D1-6C67DF0E29E7}">
      <dgm:prSet/>
      <dgm:spPr/>
      <dgm:t>
        <a:bodyPr/>
        <a:lstStyle/>
        <a:p>
          <a:endParaRPr lang="en-US"/>
        </a:p>
      </dgm:t>
    </dgm:pt>
    <dgm:pt modelId="{FDF85246-EA3F-5B48-BF2A-BC79A4461508}" type="sibTrans" cxnId="{915B0FD1-0189-7D4C-A0D1-6C67DF0E29E7}">
      <dgm:prSet/>
      <dgm:spPr/>
      <dgm:t>
        <a:bodyPr/>
        <a:lstStyle/>
        <a:p>
          <a:endParaRPr lang="en-US"/>
        </a:p>
      </dgm:t>
    </dgm:pt>
    <dgm:pt modelId="{596EA17D-080E-A740-A400-DAB5612C3E0C}">
      <dgm:prSet phldrT="[Text]"/>
      <dgm:spPr/>
      <dgm:t>
        <a:bodyPr/>
        <a:lstStyle/>
        <a:p>
          <a:r>
            <a:rPr lang="en-US" dirty="0" smtClean="0"/>
            <a:t>Estimate Budget (&lt;$100 typically)</a:t>
          </a:r>
          <a:endParaRPr lang="en-US" dirty="0"/>
        </a:p>
      </dgm:t>
    </dgm:pt>
    <dgm:pt modelId="{6EC6ACB5-AC87-B347-AB8F-DE2C872586F8}" type="parTrans" cxnId="{AC107B42-B976-164F-9B91-6A31BA998712}">
      <dgm:prSet/>
      <dgm:spPr/>
      <dgm:t>
        <a:bodyPr/>
        <a:lstStyle/>
        <a:p>
          <a:endParaRPr lang="en-US"/>
        </a:p>
      </dgm:t>
    </dgm:pt>
    <dgm:pt modelId="{115DCB03-1256-FB4A-9262-F1D57B6220FC}" type="sibTrans" cxnId="{AC107B42-B976-164F-9B91-6A31BA998712}">
      <dgm:prSet/>
      <dgm:spPr/>
      <dgm:t>
        <a:bodyPr/>
        <a:lstStyle/>
        <a:p>
          <a:endParaRPr lang="en-US"/>
        </a:p>
      </dgm:t>
    </dgm:pt>
    <dgm:pt modelId="{17DB93D6-CCD7-EF40-9BBD-22276868D4E9}">
      <dgm:prSet phldrT="[Text]"/>
      <dgm:spPr/>
      <dgm:t>
        <a:bodyPr/>
        <a:lstStyle/>
        <a:p>
          <a:r>
            <a:rPr lang="en-US" dirty="0" smtClean="0"/>
            <a:t>Permissions for AWS Account (Admin for SE's)</a:t>
          </a:r>
          <a:endParaRPr lang="en-US" dirty="0"/>
        </a:p>
      </dgm:t>
    </dgm:pt>
    <dgm:pt modelId="{C554E231-9C49-CC48-8081-A55E167530BE}" type="parTrans" cxnId="{D7D1A2A2-1370-484D-8559-CF4B57DC7D8B}">
      <dgm:prSet/>
      <dgm:spPr/>
      <dgm:t>
        <a:bodyPr/>
        <a:lstStyle/>
        <a:p>
          <a:endParaRPr lang="en-US"/>
        </a:p>
      </dgm:t>
    </dgm:pt>
    <dgm:pt modelId="{94BFB91C-3C9D-1A45-B953-B6A68764ADF8}" type="sibTrans" cxnId="{D7D1A2A2-1370-484D-8559-CF4B57DC7D8B}">
      <dgm:prSet/>
      <dgm:spPr/>
      <dgm:t>
        <a:bodyPr/>
        <a:lstStyle/>
        <a:p>
          <a:endParaRPr lang="en-US"/>
        </a:p>
      </dgm:t>
    </dgm:pt>
    <dgm:pt modelId="{1F2C1071-43DC-184A-BA00-8D04D6D6C7A2}">
      <dgm:prSet phldrT="[Text]"/>
      <dgm:spPr/>
      <dgm:t>
        <a:bodyPr/>
        <a:lstStyle/>
        <a:p>
          <a:r>
            <a:rPr lang="en-US" dirty="0" smtClean="0"/>
            <a:t>SE Name for Account</a:t>
          </a:r>
          <a:endParaRPr lang="en-US" dirty="0"/>
        </a:p>
      </dgm:t>
    </dgm:pt>
    <dgm:pt modelId="{FF51E5C2-0F37-694B-989F-5DB87434690A}" type="parTrans" cxnId="{90F87567-4011-F642-9DB5-152D84B5578C}">
      <dgm:prSet/>
      <dgm:spPr/>
      <dgm:t>
        <a:bodyPr/>
        <a:lstStyle/>
        <a:p>
          <a:endParaRPr lang="en-US"/>
        </a:p>
      </dgm:t>
    </dgm:pt>
    <dgm:pt modelId="{87C2FCAD-C541-7E49-93C9-666C5B43A1E0}" type="sibTrans" cxnId="{90F87567-4011-F642-9DB5-152D84B5578C}">
      <dgm:prSet/>
      <dgm:spPr/>
      <dgm:t>
        <a:bodyPr/>
        <a:lstStyle/>
        <a:p>
          <a:endParaRPr lang="en-US"/>
        </a:p>
      </dgm:t>
    </dgm:pt>
    <dgm:pt modelId="{2BD9590B-D7E6-F149-8CEC-89E41BC6CD56}" type="pres">
      <dgm:prSet presAssocID="{46D70026-E8A7-8540-83F0-EAB01A50BC35}" presName="Name0" presStyleCnt="0">
        <dgm:presLayoutVars>
          <dgm:dir/>
          <dgm:animLvl val="lvl"/>
          <dgm:resizeHandles val="exact"/>
        </dgm:presLayoutVars>
      </dgm:prSet>
      <dgm:spPr/>
    </dgm:pt>
    <dgm:pt modelId="{58E6ACEE-1765-A24C-AF08-6B019A5D6A95}" type="pres">
      <dgm:prSet presAssocID="{C811CB2F-7D66-754D-9150-ECD79C593A57}" presName="parTxOnly" presStyleLbl="node1" presStyleIdx="0" presStyleCnt="5">
        <dgm:presLayoutVars>
          <dgm:chMax val="0"/>
          <dgm:chPref val="0"/>
          <dgm:bulletEnabled val="1"/>
        </dgm:presLayoutVars>
      </dgm:prSet>
      <dgm:spPr/>
      <dgm:t>
        <a:bodyPr/>
        <a:lstStyle/>
        <a:p>
          <a:endParaRPr lang="en-US"/>
        </a:p>
      </dgm:t>
    </dgm:pt>
    <dgm:pt modelId="{A0E570F5-DDE8-244D-BB08-5B081BE4CF42}" type="pres">
      <dgm:prSet presAssocID="{84CED056-87A6-C444-BE87-887C1069CE9F}" presName="parTxOnlySpace" presStyleCnt="0"/>
      <dgm:spPr/>
    </dgm:pt>
    <dgm:pt modelId="{9F0AC098-915B-A142-8364-F157378C8861}" type="pres">
      <dgm:prSet presAssocID="{DE1F6AFC-236C-8049-B761-10D5204F76DE}" presName="parTxOnly" presStyleLbl="node1" presStyleIdx="1" presStyleCnt="5">
        <dgm:presLayoutVars>
          <dgm:chMax val="0"/>
          <dgm:chPref val="0"/>
          <dgm:bulletEnabled val="1"/>
        </dgm:presLayoutVars>
      </dgm:prSet>
      <dgm:spPr/>
      <dgm:t>
        <a:bodyPr/>
        <a:lstStyle/>
        <a:p>
          <a:endParaRPr lang="en-US"/>
        </a:p>
      </dgm:t>
    </dgm:pt>
    <dgm:pt modelId="{B75012FD-B6C4-7042-9C5E-726826FC84E6}" type="pres">
      <dgm:prSet presAssocID="{FDF85246-EA3F-5B48-BF2A-BC79A4461508}" presName="parTxOnlySpace" presStyleCnt="0"/>
      <dgm:spPr/>
    </dgm:pt>
    <dgm:pt modelId="{87F35321-5E05-9F48-A6F0-1CD3FE99195D}" type="pres">
      <dgm:prSet presAssocID="{1F2C1071-43DC-184A-BA00-8D04D6D6C7A2}" presName="parTxOnly" presStyleLbl="node1" presStyleIdx="2" presStyleCnt="5">
        <dgm:presLayoutVars>
          <dgm:chMax val="0"/>
          <dgm:chPref val="0"/>
          <dgm:bulletEnabled val="1"/>
        </dgm:presLayoutVars>
      </dgm:prSet>
      <dgm:spPr/>
      <dgm:t>
        <a:bodyPr/>
        <a:lstStyle/>
        <a:p>
          <a:endParaRPr lang="en-US"/>
        </a:p>
      </dgm:t>
    </dgm:pt>
    <dgm:pt modelId="{385AB8A9-ACF1-DE41-B8FB-70E7EFBBEC67}" type="pres">
      <dgm:prSet presAssocID="{87C2FCAD-C541-7E49-93C9-666C5B43A1E0}" presName="parTxOnlySpace" presStyleCnt="0"/>
      <dgm:spPr/>
    </dgm:pt>
    <dgm:pt modelId="{4B2ED1EB-2542-6B47-93BB-28B510D9BBA9}" type="pres">
      <dgm:prSet presAssocID="{596EA17D-080E-A740-A400-DAB5612C3E0C}" presName="parTxOnly" presStyleLbl="node1" presStyleIdx="3" presStyleCnt="5">
        <dgm:presLayoutVars>
          <dgm:chMax val="0"/>
          <dgm:chPref val="0"/>
          <dgm:bulletEnabled val="1"/>
        </dgm:presLayoutVars>
      </dgm:prSet>
      <dgm:spPr/>
      <dgm:t>
        <a:bodyPr/>
        <a:lstStyle/>
        <a:p>
          <a:endParaRPr lang="en-US"/>
        </a:p>
      </dgm:t>
    </dgm:pt>
    <dgm:pt modelId="{3EE5621B-F2E9-F34D-AD8D-7EE19CBEA4FD}" type="pres">
      <dgm:prSet presAssocID="{115DCB03-1256-FB4A-9262-F1D57B6220FC}" presName="parTxOnlySpace" presStyleCnt="0"/>
      <dgm:spPr/>
    </dgm:pt>
    <dgm:pt modelId="{31A047C5-E04E-4E45-B6E9-79C7386ED8EF}" type="pres">
      <dgm:prSet presAssocID="{17DB93D6-CCD7-EF40-9BBD-22276868D4E9}" presName="parTxOnly" presStyleLbl="node1" presStyleIdx="4" presStyleCnt="5">
        <dgm:presLayoutVars>
          <dgm:chMax val="0"/>
          <dgm:chPref val="0"/>
          <dgm:bulletEnabled val="1"/>
        </dgm:presLayoutVars>
      </dgm:prSet>
      <dgm:spPr/>
      <dgm:t>
        <a:bodyPr/>
        <a:lstStyle/>
        <a:p>
          <a:endParaRPr lang="en-US"/>
        </a:p>
      </dgm:t>
    </dgm:pt>
  </dgm:ptLst>
  <dgm:cxnLst>
    <dgm:cxn modelId="{9F640CA6-6F5C-A947-BA2A-AE959B6F303A}" type="presOf" srcId="{46D70026-E8A7-8540-83F0-EAB01A50BC35}" destId="{2BD9590B-D7E6-F149-8CEC-89E41BC6CD56}" srcOrd="0" destOrd="0" presId="urn:microsoft.com/office/officeart/2005/8/layout/chevron1"/>
    <dgm:cxn modelId="{EAADFC65-7F7E-9442-BACE-D37203450678}" type="presOf" srcId="{DE1F6AFC-236C-8049-B761-10D5204F76DE}" destId="{9F0AC098-915B-A142-8364-F157378C8861}" srcOrd="0" destOrd="0" presId="urn:microsoft.com/office/officeart/2005/8/layout/chevron1"/>
    <dgm:cxn modelId="{9F021B26-8977-0A48-8D0B-88825F923332}" type="presOf" srcId="{596EA17D-080E-A740-A400-DAB5612C3E0C}" destId="{4B2ED1EB-2542-6B47-93BB-28B510D9BBA9}" srcOrd="0" destOrd="0" presId="urn:microsoft.com/office/officeart/2005/8/layout/chevron1"/>
    <dgm:cxn modelId="{90F87567-4011-F642-9DB5-152D84B5578C}" srcId="{46D70026-E8A7-8540-83F0-EAB01A50BC35}" destId="{1F2C1071-43DC-184A-BA00-8D04D6D6C7A2}" srcOrd="2" destOrd="0" parTransId="{FF51E5C2-0F37-694B-989F-5DB87434690A}" sibTransId="{87C2FCAD-C541-7E49-93C9-666C5B43A1E0}"/>
    <dgm:cxn modelId="{3D402260-9C39-E943-8A85-246D27702EBE}" type="presOf" srcId="{17DB93D6-CCD7-EF40-9BBD-22276868D4E9}" destId="{31A047C5-E04E-4E45-B6E9-79C7386ED8EF}" srcOrd="0" destOrd="0" presId="urn:microsoft.com/office/officeart/2005/8/layout/chevron1"/>
    <dgm:cxn modelId="{AC107B42-B976-164F-9B91-6A31BA998712}" srcId="{46D70026-E8A7-8540-83F0-EAB01A50BC35}" destId="{596EA17D-080E-A740-A400-DAB5612C3E0C}" srcOrd="3" destOrd="0" parTransId="{6EC6ACB5-AC87-B347-AB8F-DE2C872586F8}" sibTransId="{115DCB03-1256-FB4A-9262-F1D57B6220FC}"/>
    <dgm:cxn modelId="{842D924A-0CF9-B545-83F9-12FFC39F8770}" type="presOf" srcId="{1F2C1071-43DC-184A-BA00-8D04D6D6C7A2}" destId="{87F35321-5E05-9F48-A6F0-1CD3FE99195D}" srcOrd="0" destOrd="0" presId="urn:microsoft.com/office/officeart/2005/8/layout/chevron1"/>
    <dgm:cxn modelId="{915B0FD1-0189-7D4C-A0D1-6C67DF0E29E7}" srcId="{46D70026-E8A7-8540-83F0-EAB01A50BC35}" destId="{DE1F6AFC-236C-8049-B761-10D5204F76DE}" srcOrd="1" destOrd="0" parTransId="{A27EBC5B-BC0E-D74F-AE66-9A4AD2FFA1CD}" sibTransId="{FDF85246-EA3F-5B48-BF2A-BC79A4461508}"/>
    <dgm:cxn modelId="{D7D1A2A2-1370-484D-8559-CF4B57DC7D8B}" srcId="{46D70026-E8A7-8540-83F0-EAB01A50BC35}" destId="{17DB93D6-CCD7-EF40-9BBD-22276868D4E9}" srcOrd="4" destOrd="0" parTransId="{C554E231-9C49-CC48-8081-A55E167530BE}" sibTransId="{94BFB91C-3C9D-1A45-B953-B6A68764ADF8}"/>
    <dgm:cxn modelId="{B6C34273-4C16-1C41-97AD-CDC138E9A482}" srcId="{46D70026-E8A7-8540-83F0-EAB01A50BC35}" destId="{C811CB2F-7D66-754D-9150-ECD79C593A57}" srcOrd="0" destOrd="0" parTransId="{0AD299ED-A2E6-0E40-AFC2-E47E57D00350}" sibTransId="{84CED056-87A6-C444-BE87-887C1069CE9F}"/>
    <dgm:cxn modelId="{35C6EC39-7704-1141-9525-2E280BDE8031}" type="presOf" srcId="{C811CB2F-7D66-754D-9150-ECD79C593A57}" destId="{58E6ACEE-1765-A24C-AF08-6B019A5D6A95}" srcOrd="0" destOrd="0" presId="urn:microsoft.com/office/officeart/2005/8/layout/chevron1"/>
    <dgm:cxn modelId="{1F117413-0ED1-EF40-8077-02EB7BDA83AA}" type="presParOf" srcId="{2BD9590B-D7E6-F149-8CEC-89E41BC6CD56}" destId="{58E6ACEE-1765-A24C-AF08-6B019A5D6A95}" srcOrd="0" destOrd="0" presId="urn:microsoft.com/office/officeart/2005/8/layout/chevron1"/>
    <dgm:cxn modelId="{74986E4F-FC48-024F-B92D-A373DA1C21D3}" type="presParOf" srcId="{2BD9590B-D7E6-F149-8CEC-89E41BC6CD56}" destId="{A0E570F5-DDE8-244D-BB08-5B081BE4CF42}" srcOrd="1" destOrd="0" presId="urn:microsoft.com/office/officeart/2005/8/layout/chevron1"/>
    <dgm:cxn modelId="{77DCFB4B-BA0E-CC45-B54D-5987796B8395}" type="presParOf" srcId="{2BD9590B-D7E6-F149-8CEC-89E41BC6CD56}" destId="{9F0AC098-915B-A142-8364-F157378C8861}" srcOrd="2" destOrd="0" presId="urn:microsoft.com/office/officeart/2005/8/layout/chevron1"/>
    <dgm:cxn modelId="{2C3F2229-0D51-F748-8925-B61DF49E3DA4}" type="presParOf" srcId="{2BD9590B-D7E6-F149-8CEC-89E41BC6CD56}" destId="{B75012FD-B6C4-7042-9C5E-726826FC84E6}" srcOrd="3" destOrd="0" presId="urn:microsoft.com/office/officeart/2005/8/layout/chevron1"/>
    <dgm:cxn modelId="{A9695FC9-934C-D944-B19B-CE3841DEF70A}" type="presParOf" srcId="{2BD9590B-D7E6-F149-8CEC-89E41BC6CD56}" destId="{87F35321-5E05-9F48-A6F0-1CD3FE99195D}" srcOrd="4" destOrd="0" presId="urn:microsoft.com/office/officeart/2005/8/layout/chevron1"/>
    <dgm:cxn modelId="{FCD0B1EE-3493-7F42-9382-E2D42A4EDDC4}" type="presParOf" srcId="{2BD9590B-D7E6-F149-8CEC-89E41BC6CD56}" destId="{385AB8A9-ACF1-DE41-B8FB-70E7EFBBEC67}" srcOrd="5" destOrd="0" presId="urn:microsoft.com/office/officeart/2005/8/layout/chevron1"/>
    <dgm:cxn modelId="{674F213A-E591-624E-83A9-0B5D543AF1CC}" type="presParOf" srcId="{2BD9590B-D7E6-F149-8CEC-89E41BC6CD56}" destId="{4B2ED1EB-2542-6B47-93BB-28B510D9BBA9}" srcOrd="6" destOrd="0" presId="urn:microsoft.com/office/officeart/2005/8/layout/chevron1"/>
    <dgm:cxn modelId="{311D7BDF-BBE9-3D41-91ED-B73D77CBB6DC}" type="presParOf" srcId="{2BD9590B-D7E6-F149-8CEC-89E41BC6CD56}" destId="{3EE5621B-F2E9-F34D-AD8D-7EE19CBEA4FD}" srcOrd="7" destOrd="0" presId="urn:microsoft.com/office/officeart/2005/8/layout/chevron1"/>
    <dgm:cxn modelId="{E2889C91-4CEB-8F4F-9B54-5D2E4CECE9C9}" type="presParOf" srcId="{2BD9590B-D7E6-F149-8CEC-89E41BC6CD56}" destId="{31A047C5-E04E-4E45-B6E9-79C7386ED8EF}" srcOrd="8"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6D70026-E8A7-8540-83F0-EAB01A50BC35}" type="doc">
      <dgm:prSet loTypeId="urn:microsoft.com/office/officeart/2005/8/layout/chevron1" loCatId="" qsTypeId="urn:microsoft.com/office/officeart/2005/8/quickstyle/simple4" qsCatId="simple" csTypeId="urn:microsoft.com/office/officeart/2005/8/colors/accent1_2" csCatId="accent1" phldr="1"/>
      <dgm:spPr/>
    </dgm:pt>
    <dgm:pt modelId="{C811CB2F-7D66-754D-9150-ECD79C593A57}">
      <dgm:prSet phldrT="[Text]"/>
      <dgm:spPr/>
      <dgm:t>
        <a:bodyPr/>
        <a:lstStyle/>
        <a:p>
          <a:r>
            <a:rPr lang="en-US" dirty="0" smtClean="0"/>
            <a:t>ServiceNow Transfer AWS Account</a:t>
          </a:r>
          <a:endParaRPr lang="en-US" dirty="0"/>
        </a:p>
      </dgm:t>
    </dgm:pt>
    <dgm:pt modelId="{0AD299ED-A2E6-0E40-AFC2-E47E57D00350}" type="parTrans" cxnId="{B6C34273-4C16-1C41-97AD-CDC138E9A482}">
      <dgm:prSet/>
      <dgm:spPr/>
      <dgm:t>
        <a:bodyPr/>
        <a:lstStyle/>
        <a:p>
          <a:endParaRPr lang="en-US"/>
        </a:p>
      </dgm:t>
    </dgm:pt>
    <dgm:pt modelId="{84CED056-87A6-C444-BE87-887C1069CE9F}" type="sibTrans" cxnId="{B6C34273-4C16-1C41-97AD-CDC138E9A482}">
      <dgm:prSet/>
      <dgm:spPr/>
      <dgm:t>
        <a:bodyPr/>
        <a:lstStyle/>
        <a:p>
          <a:endParaRPr lang="en-US"/>
        </a:p>
      </dgm:t>
    </dgm:pt>
    <dgm:pt modelId="{DE1F6AFC-236C-8049-B761-10D5204F76DE}">
      <dgm:prSet phldrT="[Text]"/>
      <dgm:spPr/>
      <dgm:t>
        <a:bodyPr/>
        <a:lstStyle/>
        <a:p>
          <a:r>
            <a:rPr lang="en-US" dirty="0" smtClean="0"/>
            <a:t>AWS Account Name </a:t>
          </a:r>
          <a:endParaRPr lang="en-US" dirty="0"/>
        </a:p>
      </dgm:t>
    </dgm:pt>
    <dgm:pt modelId="{A27EBC5B-BC0E-D74F-AE66-9A4AD2FFA1CD}" type="parTrans" cxnId="{915B0FD1-0189-7D4C-A0D1-6C67DF0E29E7}">
      <dgm:prSet/>
      <dgm:spPr/>
      <dgm:t>
        <a:bodyPr/>
        <a:lstStyle/>
        <a:p>
          <a:endParaRPr lang="en-US"/>
        </a:p>
      </dgm:t>
    </dgm:pt>
    <dgm:pt modelId="{FDF85246-EA3F-5B48-BF2A-BC79A4461508}" type="sibTrans" cxnId="{915B0FD1-0189-7D4C-A0D1-6C67DF0E29E7}">
      <dgm:prSet/>
      <dgm:spPr/>
      <dgm:t>
        <a:bodyPr/>
        <a:lstStyle/>
        <a:p>
          <a:endParaRPr lang="en-US"/>
        </a:p>
      </dgm:t>
    </dgm:pt>
    <dgm:pt modelId="{596EA17D-080E-A740-A400-DAB5612C3E0C}">
      <dgm:prSet phldrT="[Text]"/>
      <dgm:spPr/>
      <dgm:t>
        <a:bodyPr/>
        <a:lstStyle/>
        <a:p>
          <a:r>
            <a:rPr lang="en-US" dirty="0" smtClean="0"/>
            <a:t>Estimate Budget (&lt;$100 typically)</a:t>
          </a:r>
          <a:endParaRPr lang="en-US" dirty="0"/>
        </a:p>
      </dgm:t>
    </dgm:pt>
    <dgm:pt modelId="{6EC6ACB5-AC87-B347-AB8F-DE2C872586F8}" type="parTrans" cxnId="{AC107B42-B976-164F-9B91-6A31BA998712}">
      <dgm:prSet/>
      <dgm:spPr/>
      <dgm:t>
        <a:bodyPr/>
        <a:lstStyle/>
        <a:p>
          <a:endParaRPr lang="en-US"/>
        </a:p>
      </dgm:t>
    </dgm:pt>
    <dgm:pt modelId="{115DCB03-1256-FB4A-9262-F1D57B6220FC}" type="sibTrans" cxnId="{AC107B42-B976-164F-9B91-6A31BA998712}">
      <dgm:prSet/>
      <dgm:spPr/>
      <dgm:t>
        <a:bodyPr/>
        <a:lstStyle/>
        <a:p>
          <a:endParaRPr lang="en-US"/>
        </a:p>
      </dgm:t>
    </dgm:pt>
    <dgm:pt modelId="{17DB93D6-CCD7-EF40-9BBD-22276868D4E9}">
      <dgm:prSet phldrT="[Text]"/>
      <dgm:spPr/>
      <dgm:t>
        <a:bodyPr/>
        <a:lstStyle/>
        <a:p>
          <a:r>
            <a:rPr lang="en-US" dirty="0" smtClean="0"/>
            <a:t>Account Transfer Process</a:t>
          </a:r>
          <a:endParaRPr lang="en-US" dirty="0"/>
        </a:p>
      </dgm:t>
    </dgm:pt>
    <dgm:pt modelId="{C554E231-9C49-CC48-8081-A55E167530BE}" type="parTrans" cxnId="{D7D1A2A2-1370-484D-8559-CF4B57DC7D8B}">
      <dgm:prSet/>
      <dgm:spPr/>
      <dgm:t>
        <a:bodyPr/>
        <a:lstStyle/>
        <a:p>
          <a:endParaRPr lang="en-US"/>
        </a:p>
      </dgm:t>
    </dgm:pt>
    <dgm:pt modelId="{94BFB91C-3C9D-1A45-B953-B6A68764ADF8}" type="sibTrans" cxnId="{D7D1A2A2-1370-484D-8559-CF4B57DC7D8B}">
      <dgm:prSet/>
      <dgm:spPr/>
      <dgm:t>
        <a:bodyPr/>
        <a:lstStyle/>
        <a:p>
          <a:endParaRPr lang="en-US"/>
        </a:p>
      </dgm:t>
    </dgm:pt>
    <dgm:pt modelId="{1F2C1071-43DC-184A-BA00-8D04D6D6C7A2}">
      <dgm:prSet phldrT="[Text]"/>
      <dgm:spPr/>
      <dgm:t>
        <a:bodyPr/>
        <a:lstStyle/>
        <a:p>
          <a:r>
            <a:rPr lang="en-US" dirty="0" smtClean="0"/>
            <a:t>Permission Level Requested (Admin for SE's)</a:t>
          </a:r>
          <a:endParaRPr lang="en-US" dirty="0"/>
        </a:p>
      </dgm:t>
    </dgm:pt>
    <dgm:pt modelId="{FF51E5C2-0F37-694B-989F-5DB87434690A}" type="parTrans" cxnId="{90F87567-4011-F642-9DB5-152D84B5578C}">
      <dgm:prSet/>
      <dgm:spPr/>
      <dgm:t>
        <a:bodyPr/>
        <a:lstStyle/>
        <a:p>
          <a:endParaRPr lang="en-US"/>
        </a:p>
      </dgm:t>
    </dgm:pt>
    <dgm:pt modelId="{87C2FCAD-C541-7E49-93C9-666C5B43A1E0}" type="sibTrans" cxnId="{90F87567-4011-F642-9DB5-152D84B5578C}">
      <dgm:prSet/>
      <dgm:spPr/>
      <dgm:t>
        <a:bodyPr/>
        <a:lstStyle/>
        <a:p>
          <a:endParaRPr lang="en-US"/>
        </a:p>
      </dgm:t>
    </dgm:pt>
    <dgm:pt modelId="{C8F2EFF4-98E9-A144-B8A8-48E0965622AD}">
      <dgm:prSet phldrT="[Text]"/>
      <dgm:spPr/>
      <dgm:t>
        <a:bodyPr/>
        <a:lstStyle/>
        <a:p>
          <a:r>
            <a:rPr lang="en-US" dirty="0" smtClean="0"/>
            <a:t>Upload </a:t>
          </a:r>
          <a:r>
            <a:rPr lang="en-US" smtClean="0"/>
            <a:t>Key Transfer to box folder</a:t>
          </a:r>
          <a:endParaRPr lang="en-US" dirty="0"/>
        </a:p>
      </dgm:t>
    </dgm:pt>
    <dgm:pt modelId="{21425426-1C12-8842-A125-AE1C2A3ECCF4}" type="parTrans" cxnId="{C19FA69A-CF1D-3D4D-B797-79C00030BD95}">
      <dgm:prSet/>
      <dgm:spPr/>
      <dgm:t>
        <a:bodyPr/>
        <a:lstStyle/>
        <a:p>
          <a:endParaRPr lang="en-US"/>
        </a:p>
      </dgm:t>
    </dgm:pt>
    <dgm:pt modelId="{426AC305-B8EE-5E40-B9A5-E820522522C4}" type="sibTrans" cxnId="{C19FA69A-CF1D-3D4D-B797-79C00030BD95}">
      <dgm:prSet/>
      <dgm:spPr/>
      <dgm:t>
        <a:bodyPr/>
        <a:lstStyle/>
        <a:p>
          <a:endParaRPr lang="en-US"/>
        </a:p>
      </dgm:t>
    </dgm:pt>
    <dgm:pt modelId="{2BD9590B-D7E6-F149-8CEC-89E41BC6CD56}" type="pres">
      <dgm:prSet presAssocID="{46D70026-E8A7-8540-83F0-EAB01A50BC35}" presName="Name0" presStyleCnt="0">
        <dgm:presLayoutVars>
          <dgm:dir/>
          <dgm:animLvl val="lvl"/>
          <dgm:resizeHandles val="exact"/>
        </dgm:presLayoutVars>
      </dgm:prSet>
      <dgm:spPr/>
    </dgm:pt>
    <dgm:pt modelId="{58E6ACEE-1765-A24C-AF08-6B019A5D6A95}" type="pres">
      <dgm:prSet presAssocID="{C811CB2F-7D66-754D-9150-ECD79C593A57}" presName="parTxOnly" presStyleLbl="node1" presStyleIdx="0" presStyleCnt="6">
        <dgm:presLayoutVars>
          <dgm:chMax val="0"/>
          <dgm:chPref val="0"/>
          <dgm:bulletEnabled val="1"/>
        </dgm:presLayoutVars>
      </dgm:prSet>
      <dgm:spPr/>
      <dgm:t>
        <a:bodyPr/>
        <a:lstStyle/>
        <a:p>
          <a:endParaRPr lang="en-US"/>
        </a:p>
      </dgm:t>
    </dgm:pt>
    <dgm:pt modelId="{A0E570F5-DDE8-244D-BB08-5B081BE4CF42}" type="pres">
      <dgm:prSet presAssocID="{84CED056-87A6-C444-BE87-887C1069CE9F}" presName="parTxOnlySpace" presStyleCnt="0"/>
      <dgm:spPr/>
    </dgm:pt>
    <dgm:pt modelId="{9F0AC098-915B-A142-8364-F157378C8861}" type="pres">
      <dgm:prSet presAssocID="{DE1F6AFC-236C-8049-B761-10D5204F76DE}" presName="parTxOnly" presStyleLbl="node1" presStyleIdx="1" presStyleCnt="6">
        <dgm:presLayoutVars>
          <dgm:chMax val="0"/>
          <dgm:chPref val="0"/>
          <dgm:bulletEnabled val="1"/>
        </dgm:presLayoutVars>
      </dgm:prSet>
      <dgm:spPr/>
      <dgm:t>
        <a:bodyPr/>
        <a:lstStyle/>
        <a:p>
          <a:endParaRPr lang="en-US"/>
        </a:p>
      </dgm:t>
    </dgm:pt>
    <dgm:pt modelId="{B75012FD-B6C4-7042-9C5E-726826FC84E6}" type="pres">
      <dgm:prSet presAssocID="{FDF85246-EA3F-5B48-BF2A-BC79A4461508}" presName="parTxOnlySpace" presStyleCnt="0"/>
      <dgm:spPr/>
    </dgm:pt>
    <dgm:pt modelId="{87F35321-5E05-9F48-A6F0-1CD3FE99195D}" type="pres">
      <dgm:prSet presAssocID="{1F2C1071-43DC-184A-BA00-8D04D6D6C7A2}" presName="parTxOnly" presStyleLbl="node1" presStyleIdx="2" presStyleCnt="6">
        <dgm:presLayoutVars>
          <dgm:chMax val="0"/>
          <dgm:chPref val="0"/>
          <dgm:bulletEnabled val="1"/>
        </dgm:presLayoutVars>
      </dgm:prSet>
      <dgm:spPr/>
      <dgm:t>
        <a:bodyPr/>
        <a:lstStyle/>
        <a:p>
          <a:endParaRPr lang="en-US"/>
        </a:p>
      </dgm:t>
    </dgm:pt>
    <dgm:pt modelId="{385AB8A9-ACF1-DE41-B8FB-70E7EFBBEC67}" type="pres">
      <dgm:prSet presAssocID="{87C2FCAD-C541-7E49-93C9-666C5B43A1E0}" presName="parTxOnlySpace" presStyleCnt="0"/>
      <dgm:spPr/>
    </dgm:pt>
    <dgm:pt modelId="{4B2ED1EB-2542-6B47-93BB-28B510D9BBA9}" type="pres">
      <dgm:prSet presAssocID="{596EA17D-080E-A740-A400-DAB5612C3E0C}" presName="parTxOnly" presStyleLbl="node1" presStyleIdx="3" presStyleCnt="6">
        <dgm:presLayoutVars>
          <dgm:chMax val="0"/>
          <dgm:chPref val="0"/>
          <dgm:bulletEnabled val="1"/>
        </dgm:presLayoutVars>
      </dgm:prSet>
      <dgm:spPr/>
      <dgm:t>
        <a:bodyPr/>
        <a:lstStyle/>
        <a:p>
          <a:endParaRPr lang="en-US"/>
        </a:p>
      </dgm:t>
    </dgm:pt>
    <dgm:pt modelId="{3EE5621B-F2E9-F34D-AD8D-7EE19CBEA4FD}" type="pres">
      <dgm:prSet presAssocID="{115DCB03-1256-FB4A-9262-F1D57B6220FC}" presName="parTxOnlySpace" presStyleCnt="0"/>
      <dgm:spPr/>
    </dgm:pt>
    <dgm:pt modelId="{31A047C5-E04E-4E45-B6E9-79C7386ED8EF}" type="pres">
      <dgm:prSet presAssocID="{17DB93D6-CCD7-EF40-9BBD-22276868D4E9}" presName="parTxOnly" presStyleLbl="node1" presStyleIdx="4" presStyleCnt="6">
        <dgm:presLayoutVars>
          <dgm:chMax val="0"/>
          <dgm:chPref val="0"/>
          <dgm:bulletEnabled val="1"/>
        </dgm:presLayoutVars>
      </dgm:prSet>
      <dgm:spPr/>
      <dgm:t>
        <a:bodyPr/>
        <a:lstStyle/>
        <a:p>
          <a:endParaRPr lang="en-US"/>
        </a:p>
      </dgm:t>
    </dgm:pt>
    <dgm:pt modelId="{58A3845A-0A99-954A-A71C-C7CA462F3D5C}" type="pres">
      <dgm:prSet presAssocID="{94BFB91C-3C9D-1A45-B953-B6A68764ADF8}" presName="parTxOnlySpace" presStyleCnt="0"/>
      <dgm:spPr/>
    </dgm:pt>
    <dgm:pt modelId="{4362402F-5386-0940-923A-68BDAD94386E}" type="pres">
      <dgm:prSet presAssocID="{C8F2EFF4-98E9-A144-B8A8-48E0965622AD}" presName="parTxOnly" presStyleLbl="node1" presStyleIdx="5" presStyleCnt="6">
        <dgm:presLayoutVars>
          <dgm:chMax val="0"/>
          <dgm:chPref val="0"/>
          <dgm:bulletEnabled val="1"/>
        </dgm:presLayoutVars>
      </dgm:prSet>
      <dgm:spPr/>
      <dgm:t>
        <a:bodyPr/>
        <a:lstStyle/>
        <a:p>
          <a:endParaRPr lang="en-US"/>
        </a:p>
      </dgm:t>
    </dgm:pt>
  </dgm:ptLst>
  <dgm:cxnLst>
    <dgm:cxn modelId="{AC107B42-B976-164F-9B91-6A31BA998712}" srcId="{46D70026-E8A7-8540-83F0-EAB01A50BC35}" destId="{596EA17D-080E-A740-A400-DAB5612C3E0C}" srcOrd="3" destOrd="0" parTransId="{6EC6ACB5-AC87-B347-AB8F-DE2C872586F8}" sibTransId="{115DCB03-1256-FB4A-9262-F1D57B6220FC}"/>
    <dgm:cxn modelId="{915B0FD1-0189-7D4C-A0D1-6C67DF0E29E7}" srcId="{46D70026-E8A7-8540-83F0-EAB01A50BC35}" destId="{DE1F6AFC-236C-8049-B761-10D5204F76DE}" srcOrd="1" destOrd="0" parTransId="{A27EBC5B-BC0E-D74F-AE66-9A4AD2FFA1CD}" sibTransId="{FDF85246-EA3F-5B48-BF2A-BC79A4461508}"/>
    <dgm:cxn modelId="{C19FA69A-CF1D-3D4D-B797-79C00030BD95}" srcId="{46D70026-E8A7-8540-83F0-EAB01A50BC35}" destId="{C8F2EFF4-98E9-A144-B8A8-48E0965622AD}" srcOrd="5" destOrd="0" parTransId="{21425426-1C12-8842-A125-AE1C2A3ECCF4}" sibTransId="{426AC305-B8EE-5E40-B9A5-E820522522C4}"/>
    <dgm:cxn modelId="{07CB682E-B6DB-2743-A9CF-3D5B603B78E5}" type="presOf" srcId="{DE1F6AFC-236C-8049-B761-10D5204F76DE}" destId="{9F0AC098-915B-A142-8364-F157378C8861}" srcOrd="0" destOrd="0" presId="urn:microsoft.com/office/officeart/2005/8/layout/chevron1"/>
    <dgm:cxn modelId="{77F312C7-E0E8-3C41-BB69-A4B95E30524F}" type="presOf" srcId="{596EA17D-080E-A740-A400-DAB5612C3E0C}" destId="{4B2ED1EB-2542-6B47-93BB-28B510D9BBA9}" srcOrd="0" destOrd="0" presId="urn:microsoft.com/office/officeart/2005/8/layout/chevron1"/>
    <dgm:cxn modelId="{5F162271-7E4B-A646-9779-5B4AA2A3A7EB}" type="presOf" srcId="{46D70026-E8A7-8540-83F0-EAB01A50BC35}" destId="{2BD9590B-D7E6-F149-8CEC-89E41BC6CD56}" srcOrd="0" destOrd="0" presId="urn:microsoft.com/office/officeart/2005/8/layout/chevron1"/>
    <dgm:cxn modelId="{E73054F1-1150-D04F-B3A3-27863661A12B}" type="presOf" srcId="{C8F2EFF4-98E9-A144-B8A8-48E0965622AD}" destId="{4362402F-5386-0940-923A-68BDAD94386E}" srcOrd="0" destOrd="0" presId="urn:microsoft.com/office/officeart/2005/8/layout/chevron1"/>
    <dgm:cxn modelId="{90F87567-4011-F642-9DB5-152D84B5578C}" srcId="{46D70026-E8A7-8540-83F0-EAB01A50BC35}" destId="{1F2C1071-43DC-184A-BA00-8D04D6D6C7A2}" srcOrd="2" destOrd="0" parTransId="{FF51E5C2-0F37-694B-989F-5DB87434690A}" sibTransId="{87C2FCAD-C541-7E49-93C9-666C5B43A1E0}"/>
    <dgm:cxn modelId="{2141D5B0-20F5-9048-BC3C-81C58251EA9D}" type="presOf" srcId="{17DB93D6-CCD7-EF40-9BBD-22276868D4E9}" destId="{31A047C5-E04E-4E45-B6E9-79C7386ED8EF}" srcOrd="0" destOrd="0" presId="urn:microsoft.com/office/officeart/2005/8/layout/chevron1"/>
    <dgm:cxn modelId="{B6C34273-4C16-1C41-97AD-CDC138E9A482}" srcId="{46D70026-E8A7-8540-83F0-EAB01A50BC35}" destId="{C811CB2F-7D66-754D-9150-ECD79C593A57}" srcOrd="0" destOrd="0" parTransId="{0AD299ED-A2E6-0E40-AFC2-E47E57D00350}" sibTransId="{84CED056-87A6-C444-BE87-887C1069CE9F}"/>
    <dgm:cxn modelId="{3A5EDD45-DCE9-9A42-953A-6C341D72FB6A}" type="presOf" srcId="{1F2C1071-43DC-184A-BA00-8D04D6D6C7A2}" destId="{87F35321-5E05-9F48-A6F0-1CD3FE99195D}" srcOrd="0" destOrd="0" presId="urn:microsoft.com/office/officeart/2005/8/layout/chevron1"/>
    <dgm:cxn modelId="{D7D1A2A2-1370-484D-8559-CF4B57DC7D8B}" srcId="{46D70026-E8A7-8540-83F0-EAB01A50BC35}" destId="{17DB93D6-CCD7-EF40-9BBD-22276868D4E9}" srcOrd="4" destOrd="0" parTransId="{C554E231-9C49-CC48-8081-A55E167530BE}" sibTransId="{94BFB91C-3C9D-1A45-B953-B6A68764ADF8}"/>
    <dgm:cxn modelId="{CB282757-C1FC-8F40-BF1A-90356390A986}" type="presOf" srcId="{C811CB2F-7D66-754D-9150-ECD79C593A57}" destId="{58E6ACEE-1765-A24C-AF08-6B019A5D6A95}" srcOrd="0" destOrd="0" presId="urn:microsoft.com/office/officeart/2005/8/layout/chevron1"/>
    <dgm:cxn modelId="{D1180593-3369-A640-93C1-248AD56825F9}" type="presParOf" srcId="{2BD9590B-D7E6-F149-8CEC-89E41BC6CD56}" destId="{58E6ACEE-1765-A24C-AF08-6B019A5D6A95}" srcOrd="0" destOrd="0" presId="urn:microsoft.com/office/officeart/2005/8/layout/chevron1"/>
    <dgm:cxn modelId="{0102E76B-3DC2-A74E-B4AF-4E4906F28BBF}" type="presParOf" srcId="{2BD9590B-D7E6-F149-8CEC-89E41BC6CD56}" destId="{A0E570F5-DDE8-244D-BB08-5B081BE4CF42}" srcOrd="1" destOrd="0" presId="urn:microsoft.com/office/officeart/2005/8/layout/chevron1"/>
    <dgm:cxn modelId="{302C9411-C436-E947-BEC3-50784C80156D}" type="presParOf" srcId="{2BD9590B-D7E6-F149-8CEC-89E41BC6CD56}" destId="{9F0AC098-915B-A142-8364-F157378C8861}" srcOrd="2" destOrd="0" presId="urn:microsoft.com/office/officeart/2005/8/layout/chevron1"/>
    <dgm:cxn modelId="{1A0585EA-F5C1-F445-8FD8-DAB870691875}" type="presParOf" srcId="{2BD9590B-D7E6-F149-8CEC-89E41BC6CD56}" destId="{B75012FD-B6C4-7042-9C5E-726826FC84E6}" srcOrd="3" destOrd="0" presId="urn:microsoft.com/office/officeart/2005/8/layout/chevron1"/>
    <dgm:cxn modelId="{FCB19BB3-28CB-934F-B2AA-5043616FAEBF}" type="presParOf" srcId="{2BD9590B-D7E6-F149-8CEC-89E41BC6CD56}" destId="{87F35321-5E05-9F48-A6F0-1CD3FE99195D}" srcOrd="4" destOrd="0" presId="urn:microsoft.com/office/officeart/2005/8/layout/chevron1"/>
    <dgm:cxn modelId="{B3D129B4-88B6-A741-AA32-5ADD458F7E05}" type="presParOf" srcId="{2BD9590B-D7E6-F149-8CEC-89E41BC6CD56}" destId="{385AB8A9-ACF1-DE41-B8FB-70E7EFBBEC67}" srcOrd="5" destOrd="0" presId="urn:microsoft.com/office/officeart/2005/8/layout/chevron1"/>
    <dgm:cxn modelId="{931F758D-4367-DB4F-871F-8F6363DB37E3}" type="presParOf" srcId="{2BD9590B-D7E6-F149-8CEC-89E41BC6CD56}" destId="{4B2ED1EB-2542-6B47-93BB-28B510D9BBA9}" srcOrd="6" destOrd="0" presId="urn:microsoft.com/office/officeart/2005/8/layout/chevron1"/>
    <dgm:cxn modelId="{F019FC12-983D-D344-AADA-0A2D0AA19369}" type="presParOf" srcId="{2BD9590B-D7E6-F149-8CEC-89E41BC6CD56}" destId="{3EE5621B-F2E9-F34D-AD8D-7EE19CBEA4FD}" srcOrd="7" destOrd="0" presId="urn:microsoft.com/office/officeart/2005/8/layout/chevron1"/>
    <dgm:cxn modelId="{E19036EB-AE36-0846-ABD9-1BA75F3E3518}" type="presParOf" srcId="{2BD9590B-D7E6-F149-8CEC-89E41BC6CD56}" destId="{31A047C5-E04E-4E45-B6E9-79C7386ED8EF}" srcOrd="8" destOrd="0" presId="urn:microsoft.com/office/officeart/2005/8/layout/chevron1"/>
    <dgm:cxn modelId="{B77606D2-5888-E048-8CD5-68C86ADEE4AB}" type="presParOf" srcId="{2BD9590B-D7E6-F149-8CEC-89E41BC6CD56}" destId="{58A3845A-0A99-954A-A71C-C7CA462F3D5C}" srcOrd="9" destOrd="0" presId="urn:microsoft.com/office/officeart/2005/8/layout/chevron1"/>
    <dgm:cxn modelId="{BF0859E8-4492-8D42-BB17-6027E7EC0E7A}" type="presParOf" srcId="{2BD9590B-D7E6-F149-8CEC-89E41BC6CD56}" destId="{4362402F-5386-0940-923A-68BDAD94386E}" srcOrd="10"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5F2BC5-A0D7-B44F-BC52-AE84C5247DA6}">
      <dsp:nvSpPr>
        <dsp:cNvPr id="0" name=""/>
        <dsp:cNvSpPr/>
      </dsp:nvSpPr>
      <dsp:spPr>
        <a:xfrm>
          <a:off x="6144" y="0"/>
          <a:ext cx="1133908" cy="3400425"/>
        </a:xfrm>
        <a:prstGeom prst="roundRect">
          <a:avLst>
            <a:gd name="adj" fmla="val 10000"/>
          </a:avLst>
        </a:prstGeom>
        <a:solidFill>
          <a:schemeClr val="accent1">
            <a:tint val="5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en-US" sz="1300" kern="1200" dirty="0" smtClean="0">
              <a:solidFill>
                <a:sysClr val="windowText" lastClr="000000"/>
              </a:solidFill>
            </a:rPr>
            <a:t>Getting Started with AWS</a:t>
          </a:r>
          <a:endParaRPr lang="en-US" sz="1300" kern="1200" dirty="0">
            <a:solidFill>
              <a:sysClr val="windowText" lastClr="000000"/>
            </a:solidFill>
          </a:endParaRPr>
        </a:p>
      </dsp:txBody>
      <dsp:txXfrm>
        <a:off x="6144" y="0"/>
        <a:ext cx="1133908" cy="1020127"/>
      </dsp:txXfrm>
    </dsp:sp>
    <dsp:sp modelId="{18BCCB2B-9F0F-8A46-9112-C329367B3A58}">
      <dsp:nvSpPr>
        <dsp:cNvPr id="0" name=""/>
        <dsp:cNvSpPr/>
      </dsp:nvSpPr>
      <dsp:spPr>
        <a:xfrm>
          <a:off x="119535" y="1020418"/>
          <a:ext cx="907126" cy="668047"/>
        </a:xfrm>
        <a:prstGeom prst="roundRect">
          <a:avLst>
            <a:gd name="adj" fmla="val 10000"/>
          </a:avLst>
        </a:prstGeom>
        <a:gradFill rotWithShape="0">
          <a:gsLst>
            <a:gs pos="0">
              <a:schemeClr val="accent1">
                <a:shade val="50000"/>
                <a:hueOff val="0"/>
                <a:satOff val="0"/>
                <a:lumOff val="0"/>
                <a:alphaOff val="0"/>
                <a:satMod val="103000"/>
                <a:lumMod val="102000"/>
                <a:tint val="94000"/>
              </a:schemeClr>
            </a:gs>
            <a:gs pos="50000">
              <a:schemeClr val="accent1">
                <a:shade val="50000"/>
                <a:hueOff val="0"/>
                <a:satOff val="0"/>
                <a:lumOff val="0"/>
                <a:alphaOff val="0"/>
                <a:satMod val="110000"/>
                <a:lumMod val="100000"/>
                <a:shade val="100000"/>
              </a:schemeClr>
            </a:gs>
            <a:gs pos="100000">
              <a:schemeClr val="accent1">
                <a:shade val="5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7145" rIns="22860" bIns="17145" numCol="1" spcCol="1270" anchor="ctr" anchorCtr="0">
          <a:noAutofit/>
        </a:bodyPr>
        <a:lstStyle/>
        <a:p>
          <a:pPr lvl="0" algn="ctr" defTabSz="400050">
            <a:lnSpc>
              <a:spcPct val="90000"/>
            </a:lnSpc>
            <a:spcBef>
              <a:spcPct val="0"/>
            </a:spcBef>
            <a:spcAft>
              <a:spcPct val="35000"/>
            </a:spcAft>
          </a:pPr>
          <a:r>
            <a:rPr lang="en-US" sz="900" kern="1200" dirty="0" smtClean="0"/>
            <a:t>AWS Account</a:t>
          </a:r>
          <a:endParaRPr lang="en-US" sz="900" kern="1200" dirty="0"/>
        </a:p>
      </dsp:txBody>
      <dsp:txXfrm>
        <a:off x="139101" y="1039984"/>
        <a:ext cx="867994" cy="628915"/>
      </dsp:txXfrm>
    </dsp:sp>
    <dsp:sp modelId="{6DE6806A-EE55-EC42-A22B-1E7D90C2CA1B}">
      <dsp:nvSpPr>
        <dsp:cNvPr id="0" name=""/>
        <dsp:cNvSpPr/>
      </dsp:nvSpPr>
      <dsp:spPr>
        <a:xfrm>
          <a:off x="119535" y="1791241"/>
          <a:ext cx="907126" cy="668047"/>
        </a:xfrm>
        <a:prstGeom prst="roundRect">
          <a:avLst>
            <a:gd name="adj" fmla="val 10000"/>
          </a:avLst>
        </a:prstGeom>
        <a:gradFill rotWithShape="0">
          <a:gsLst>
            <a:gs pos="0">
              <a:schemeClr val="accent1">
                <a:shade val="50000"/>
                <a:hueOff val="43352"/>
                <a:satOff val="-2547"/>
                <a:lumOff val="4411"/>
                <a:alphaOff val="0"/>
                <a:satMod val="103000"/>
                <a:lumMod val="102000"/>
                <a:tint val="94000"/>
              </a:schemeClr>
            </a:gs>
            <a:gs pos="50000">
              <a:schemeClr val="accent1">
                <a:shade val="50000"/>
                <a:hueOff val="43352"/>
                <a:satOff val="-2547"/>
                <a:lumOff val="4411"/>
                <a:alphaOff val="0"/>
                <a:satMod val="110000"/>
                <a:lumMod val="100000"/>
                <a:shade val="100000"/>
              </a:schemeClr>
            </a:gs>
            <a:gs pos="100000">
              <a:schemeClr val="accent1">
                <a:shade val="50000"/>
                <a:hueOff val="43352"/>
                <a:satOff val="-2547"/>
                <a:lumOff val="441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7145" rIns="22860" bIns="17145" numCol="1" spcCol="1270" anchor="ctr" anchorCtr="0">
          <a:noAutofit/>
        </a:bodyPr>
        <a:lstStyle/>
        <a:p>
          <a:pPr lvl="0" algn="ctr" defTabSz="400050">
            <a:lnSpc>
              <a:spcPct val="90000"/>
            </a:lnSpc>
            <a:spcBef>
              <a:spcPct val="0"/>
            </a:spcBef>
            <a:spcAft>
              <a:spcPct val="35000"/>
            </a:spcAft>
          </a:pPr>
          <a:r>
            <a:rPr lang="en-US" sz="900" kern="1200" dirty="0" smtClean="0"/>
            <a:t>APN Account</a:t>
          </a:r>
          <a:endParaRPr lang="en-US" sz="900" kern="1200" dirty="0"/>
        </a:p>
      </dsp:txBody>
      <dsp:txXfrm>
        <a:off x="139101" y="1810807"/>
        <a:ext cx="867994" cy="628915"/>
      </dsp:txXfrm>
    </dsp:sp>
    <dsp:sp modelId="{847B7841-BDF0-B24B-8D32-5F948DE87CAB}">
      <dsp:nvSpPr>
        <dsp:cNvPr id="0" name=""/>
        <dsp:cNvSpPr/>
      </dsp:nvSpPr>
      <dsp:spPr>
        <a:xfrm>
          <a:off x="119535" y="2562065"/>
          <a:ext cx="907126" cy="668047"/>
        </a:xfrm>
        <a:prstGeom prst="roundRect">
          <a:avLst>
            <a:gd name="adj" fmla="val 10000"/>
          </a:avLst>
        </a:prstGeom>
        <a:gradFill rotWithShape="0">
          <a:gsLst>
            <a:gs pos="0">
              <a:schemeClr val="accent1">
                <a:shade val="50000"/>
                <a:hueOff val="86703"/>
                <a:satOff val="-5095"/>
                <a:lumOff val="8823"/>
                <a:alphaOff val="0"/>
                <a:satMod val="103000"/>
                <a:lumMod val="102000"/>
                <a:tint val="94000"/>
              </a:schemeClr>
            </a:gs>
            <a:gs pos="50000">
              <a:schemeClr val="accent1">
                <a:shade val="50000"/>
                <a:hueOff val="86703"/>
                <a:satOff val="-5095"/>
                <a:lumOff val="8823"/>
                <a:alphaOff val="0"/>
                <a:satMod val="110000"/>
                <a:lumMod val="100000"/>
                <a:shade val="100000"/>
              </a:schemeClr>
            </a:gs>
            <a:gs pos="100000">
              <a:schemeClr val="accent1">
                <a:shade val="50000"/>
                <a:hueOff val="86703"/>
                <a:satOff val="-5095"/>
                <a:lumOff val="882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7145" rIns="22860" bIns="17145" numCol="1" spcCol="1270" anchor="ctr" anchorCtr="0">
          <a:noAutofit/>
        </a:bodyPr>
        <a:lstStyle/>
        <a:p>
          <a:pPr lvl="0" algn="ctr" defTabSz="400050">
            <a:lnSpc>
              <a:spcPct val="90000"/>
            </a:lnSpc>
            <a:spcBef>
              <a:spcPct val="0"/>
            </a:spcBef>
            <a:spcAft>
              <a:spcPct val="35000"/>
            </a:spcAft>
          </a:pPr>
          <a:r>
            <a:rPr lang="en-US" sz="900" kern="1200" dirty="0" smtClean="0"/>
            <a:t>AWS Services Explained</a:t>
          </a:r>
          <a:endParaRPr lang="en-US" sz="900" kern="1200" dirty="0"/>
        </a:p>
      </dsp:txBody>
      <dsp:txXfrm>
        <a:off x="139101" y="2581631"/>
        <a:ext cx="867994" cy="628915"/>
      </dsp:txXfrm>
    </dsp:sp>
    <dsp:sp modelId="{E36191CB-FBE5-7342-9912-D4A9CAC21137}">
      <dsp:nvSpPr>
        <dsp:cNvPr id="0" name=""/>
        <dsp:cNvSpPr/>
      </dsp:nvSpPr>
      <dsp:spPr>
        <a:xfrm>
          <a:off x="1225096" y="0"/>
          <a:ext cx="1133908" cy="3400425"/>
        </a:xfrm>
        <a:prstGeom prst="roundRect">
          <a:avLst>
            <a:gd name="adj" fmla="val 10000"/>
          </a:avLst>
        </a:prstGeom>
        <a:solidFill>
          <a:schemeClr val="accent1">
            <a:tint val="5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en-US" sz="1300" kern="1200" smtClean="0">
              <a:solidFill>
                <a:sysClr val="windowText" lastClr="000000"/>
              </a:solidFill>
            </a:rPr>
            <a:t>Configure</a:t>
          </a:r>
          <a:r>
            <a:rPr lang="en-US" sz="1300" kern="1200" smtClean="0"/>
            <a:t> </a:t>
          </a:r>
          <a:r>
            <a:rPr lang="en-US" sz="1300" kern="1200" smtClean="0">
              <a:solidFill>
                <a:sysClr val="windowText" lastClr="000000"/>
              </a:solidFill>
            </a:rPr>
            <a:t>AWS</a:t>
          </a:r>
          <a:endParaRPr lang="en-US" sz="1300" kern="1200" dirty="0">
            <a:solidFill>
              <a:sysClr val="windowText" lastClr="000000"/>
            </a:solidFill>
          </a:endParaRPr>
        </a:p>
      </dsp:txBody>
      <dsp:txXfrm>
        <a:off x="1225096" y="0"/>
        <a:ext cx="1133908" cy="1020127"/>
      </dsp:txXfrm>
    </dsp:sp>
    <dsp:sp modelId="{D17442A5-AEE4-5245-BEE0-2B0076AEFEC1}">
      <dsp:nvSpPr>
        <dsp:cNvPr id="0" name=""/>
        <dsp:cNvSpPr/>
      </dsp:nvSpPr>
      <dsp:spPr>
        <a:xfrm>
          <a:off x="1338486" y="1020210"/>
          <a:ext cx="907126" cy="495369"/>
        </a:xfrm>
        <a:prstGeom prst="roundRect">
          <a:avLst>
            <a:gd name="adj" fmla="val 10000"/>
          </a:avLst>
        </a:prstGeom>
        <a:gradFill rotWithShape="0">
          <a:gsLst>
            <a:gs pos="0">
              <a:schemeClr val="accent1">
                <a:shade val="50000"/>
                <a:hueOff val="130055"/>
                <a:satOff val="-7642"/>
                <a:lumOff val="13234"/>
                <a:alphaOff val="0"/>
                <a:satMod val="103000"/>
                <a:lumMod val="102000"/>
                <a:tint val="94000"/>
              </a:schemeClr>
            </a:gs>
            <a:gs pos="50000">
              <a:schemeClr val="accent1">
                <a:shade val="50000"/>
                <a:hueOff val="130055"/>
                <a:satOff val="-7642"/>
                <a:lumOff val="13234"/>
                <a:alphaOff val="0"/>
                <a:satMod val="110000"/>
                <a:lumMod val="100000"/>
                <a:shade val="100000"/>
              </a:schemeClr>
            </a:gs>
            <a:gs pos="100000">
              <a:schemeClr val="accent1">
                <a:shade val="50000"/>
                <a:hueOff val="130055"/>
                <a:satOff val="-7642"/>
                <a:lumOff val="1323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7145" rIns="22860" bIns="17145" numCol="1" spcCol="1270" anchor="ctr" anchorCtr="0">
          <a:noAutofit/>
        </a:bodyPr>
        <a:lstStyle/>
        <a:p>
          <a:pPr lvl="0" algn="ctr" defTabSz="400050">
            <a:lnSpc>
              <a:spcPct val="90000"/>
            </a:lnSpc>
            <a:spcBef>
              <a:spcPct val="0"/>
            </a:spcBef>
            <a:spcAft>
              <a:spcPct val="35000"/>
            </a:spcAft>
          </a:pPr>
          <a:r>
            <a:rPr lang="en-US" sz="900" kern="1200" smtClean="0"/>
            <a:t>IAM Policy / Roles</a:t>
          </a:r>
          <a:endParaRPr lang="en-US" sz="900" kern="1200" dirty="0"/>
        </a:p>
      </dsp:txBody>
      <dsp:txXfrm>
        <a:off x="1352995" y="1034719"/>
        <a:ext cx="878108" cy="466351"/>
      </dsp:txXfrm>
    </dsp:sp>
    <dsp:sp modelId="{C7CF23A9-991B-F943-B681-D19653E63C1F}">
      <dsp:nvSpPr>
        <dsp:cNvPr id="0" name=""/>
        <dsp:cNvSpPr/>
      </dsp:nvSpPr>
      <dsp:spPr>
        <a:xfrm>
          <a:off x="1338486" y="1591790"/>
          <a:ext cx="907126" cy="495369"/>
        </a:xfrm>
        <a:prstGeom prst="roundRect">
          <a:avLst>
            <a:gd name="adj" fmla="val 10000"/>
          </a:avLst>
        </a:prstGeom>
        <a:gradFill rotWithShape="0">
          <a:gsLst>
            <a:gs pos="0">
              <a:schemeClr val="accent1">
                <a:shade val="50000"/>
                <a:hueOff val="173407"/>
                <a:satOff val="-10189"/>
                <a:lumOff val="17645"/>
                <a:alphaOff val="0"/>
                <a:satMod val="103000"/>
                <a:lumMod val="102000"/>
                <a:tint val="94000"/>
              </a:schemeClr>
            </a:gs>
            <a:gs pos="50000">
              <a:schemeClr val="accent1">
                <a:shade val="50000"/>
                <a:hueOff val="173407"/>
                <a:satOff val="-10189"/>
                <a:lumOff val="17645"/>
                <a:alphaOff val="0"/>
                <a:satMod val="110000"/>
                <a:lumMod val="100000"/>
                <a:shade val="100000"/>
              </a:schemeClr>
            </a:gs>
            <a:gs pos="100000">
              <a:schemeClr val="accent1">
                <a:shade val="50000"/>
                <a:hueOff val="173407"/>
                <a:satOff val="-10189"/>
                <a:lumOff val="1764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7145" rIns="22860" bIns="17145" numCol="1" spcCol="1270" anchor="ctr" anchorCtr="0">
          <a:noAutofit/>
        </a:bodyPr>
        <a:lstStyle/>
        <a:p>
          <a:pPr lvl="0" algn="ctr" defTabSz="400050">
            <a:lnSpc>
              <a:spcPct val="90000"/>
            </a:lnSpc>
            <a:spcBef>
              <a:spcPct val="0"/>
            </a:spcBef>
            <a:spcAft>
              <a:spcPct val="35000"/>
            </a:spcAft>
          </a:pPr>
          <a:r>
            <a:rPr lang="en-US" sz="900" kern="1200" dirty="0" smtClean="0"/>
            <a:t>AWS Config</a:t>
          </a:r>
          <a:endParaRPr lang="en-US" sz="900" kern="1200" dirty="0"/>
        </a:p>
      </dsp:txBody>
      <dsp:txXfrm>
        <a:off x="1352995" y="1606299"/>
        <a:ext cx="878108" cy="466351"/>
      </dsp:txXfrm>
    </dsp:sp>
    <dsp:sp modelId="{F3EF0A0C-B2D1-B140-B450-3F294B06BDA7}">
      <dsp:nvSpPr>
        <dsp:cNvPr id="0" name=""/>
        <dsp:cNvSpPr/>
      </dsp:nvSpPr>
      <dsp:spPr>
        <a:xfrm>
          <a:off x="1338486" y="2163370"/>
          <a:ext cx="907126" cy="495369"/>
        </a:xfrm>
        <a:prstGeom prst="roundRect">
          <a:avLst>
            <a:gd name="adj" fmla="val 10000"/>
          </a:avLst>
        </a:prstGeom>
        <a:gradFill rotWithShape="0">
          <a:gsLst>
            <a:gs pos="0">
              <a:schemeClr val="accent1">
                <a:shade val="50000"/>
                <a:hueOff val="216759"/>
                <a:satOff val="-12737"/>
                <a:lumOff val="22057"/>
                <a:alphaOff val="0"/>
                <a:satMod val="103000"/>
                <a:lumMod val="102000"/>
                <a:tint val="94000"/>
              </a:schemeClr>
            </a:gs>
            <a:gs pos="50000">
              <a:schemeClr val="accent1">
                <a:shade val="50000"/>
                <a:hueOff val="216759"/>
                <a:satOff val="-12737"/>
                <a:lumOff val="22057"/>
                <a:alphaOff val="0"/>
                <a:satMod val="110000"/>
                <a:lumMod val="100000"/>
                <a:shade val="100000"/>
              </a:schemeClr>
            </a:gs>
            <a:gs pos="100000">
              <a:schemeClr val="accent1">
                <a:shade val="50000"/>
                <a:hueOff val="216759"/>
                <a:satOff val="-12737"/>
                <a:lumOff val="2205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7145" rIns="22860" bIns="17145" numCol="1" spcCol="1270" anchor="ctr" anchorCtr="0">
          <a:noAutofit/>
        </a:bodyPr>
        <a:lstStyle/>
        <a:p>
          <a:pPr lvl="0" algn="ctr" defTabSz="400050">
            <a:lnSpc>
              <a:spcPct val="90000"/>
            </a:lnSpc>
            <a:spcBef>
              <a:spcPct val="0"/>
            </a:spcBef>
            <a:spcAft>
              <a:spcPct val="35000"/>
            </a:spcAft>
          </a:pPr>
          <a:r>
            <a:rPr lang="en-US" sz="900" kern="1200" dirty="0" smtClean="0"/>
            <a:t>AWS Cloudtrail</a:t>
          </a:r>
          <a:endParaRPr lang="en-US" sz="900" kern="1200" dirty="0"/>
        </a:p>
      </dsp:txBody>
      <dsp:txXfrm>
        <a:off x="1352995" y="2177879"/>
        <a:ext cx="878108" cy="466351"/>
      </dsp:txXfrm>
    </dsp:sp>
    <dsp:sp modelId="{8A8F6550-76CA-094A-AB19-88B95F569619}">
      <dsp:nvSpPr>
        <dsp:cNvPr id="0" name=""/>
        <dsp:cNvSpPr/>
      </dsp:nvSpPr>
      <dsp:spPr>
        <a:xfrm>
          <a:off x="1338486" y="2734951"/>
          <a:ext cx="907126" cy="495369"/>
        </a:xfrm>
        <a:prstGeom prst="roundRect">
          <a:avLst>
            <a:gd name="adj" fmla="val 10000"/>
          </a:avLst>
        </a:prstGeom>
        <a:gradFill rotWithShape="0">
          <a:gsLst>
            <a:gs pos="0">
              <a:schemeClr val="accent1">
                <a:shade val="50000"/>
                <a:hueOff val="260110"/>
                <a:satOff val="-15284"/>
                <a:lumOff val="26468"/>
                <a:alphaOff val="0"/>
                <a:satMod val="103000"/>
                <a:lumMod val="102000"/>
                <a:tint val="94000"/>
              </a:schemeClr>
            </a:gs>
            <a:gs pos="50000">
              <a:schemeClr val="accent1">
                <a:shade val="50000"/>
                <a:hueOff val="260110"/>
                <a:satOff val="-15284"/>
                <a:lumOff val="26468"/>
                <a:alphaOff val="0"/>
                <a:satMod val="110000"/>
                <a:lumMod val="100000"/>
                <a:shade val="100000"/>
              </a:schemeClr>
            </a:gs>
            <a:gs pos="100000">
              <a:schemeClr val="accent1">
                <a:shade val="50000"/>
                <a:hueOff val="260110"/>
                <a:satOff val="-15284"/>
                <a:lumOff val="2646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7145" rIns="22860" bIns="17145" numCol="1" spcCol="1270" anchor="ctr" anchorCtr="0">
          <a:noAutofit/>
        </a:bodyPr>
        <a:lstStyle/>
        <a:p>
          <a:pPr lvl="0" algn="ctr" defTabSz="400050">
            <a:lnSpc>
              <a:spcPct val="90000"/>
            </a:lnSpc>
            <a:spcBef>
              <a:spcPct val="0"/>
            </a:spcBef>
            <a:spcAft>
              <a:spcPct val="35000"/>
            </a:spcAft>
          </a:pPr>
          <a:r>
            <a:rPr lang="en-US" sz="900" kern="1200" dirty="0" smtClean="0"/>
            <a:t>AWS CloudWatch</a:t>
          </a:r>
          <a:endParaRPr lang="en-US" sz="900" kern="1200" dirty="0"/>
        </a:p>
      </dsp:txBody>
      <dsp:txXfrm>
        <a:off x="1352995" y="2749460"/>
        <a:ext cx="878108" cy="466351"/>
      </dsp:txXfrm>
    </dsp:sp>
    <dsp:sp modelId="{92018E10-B0E0-3A41-8812-9A9FE149C3EB}">
      <dsp:nvSpPr>
        <dsp:cNvPr id="0" name=""/>
        <dsp:cNvSpPr/>
      </dsp:nvSpPr>
      <dsp:spPr>
        <a:xfrm>
          <a:off x="2444047" y="0"/>
          <a:ext cx="1133908" cy="3400425"/>
        </a:xfrm>
        <a:prstGeom prst="roundRect">
          <a:avLst>
            <a:gd name="adj" fmla="val 10000"/>
          </a:avLst>
        </a:prstGeom>
        <a:solidFill>
          <a:schemeClr val="accent1">
            <a:tint val="5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en-US" sz="1300" kern="1200" smtClean="0">
              <a:solidFill>
                <a:sysClr val="windowText" lastClr="000000"/>
              </a:solidFill>
            </a:rPr>
            <a:t>Setup Infrastructure / Splunk</a:t>
          </a:r>
          <a:endParaRPr lang="en-US" sz="1300" kern="1200" dirty="0">
            <a:solidFill>
              <a:sysClr val="windowText" lastClr="000000"/>
            </a:solidFill>
          </a:endParaRPr>
        </a:p>
      </dsp:txBody>
      <dsp:txXfrm>
        <a:off x="2444047" y="0"/>
        <a:ext cx="1133908" cy="1020127"/>
      </dsp:txXfrm>
    </dsp:sp>
    <dsp:sp modelId="{809BB569-B85B-2046-A16A-4066C039BB65}">
      <dsp:nvSpPr>
        <dsp:cNvPr id="0" name=""/>
        <dsp:cNvSpPr/>
      </dsp:nvSpPr>
      <dsp:spPr>
        <a:xfrm>
          <a:off x="2557438" y="1020418"/>
          <a:ext cx="907126" cy="668047"/>
        </a:xfrm>
        <a:prstGeom prst="roundRect">
          <a:avLst>
            <a:gd name="adj" fmla="val 10000"/>
          </a:avLst>
        </a:prstGeom>
        <a:gradFill rotWithShape="0">
          <a:gsLst>
            <a:gs pos="0">
              <a:schemeClr val="accent1">
                <a:shade val="50000"/>
                <a:hueOff val="303462"/>
                <a:satOff val="-17831"/>
                <a:lumOff val="30879"/>
                <a:alphaOff val="0"/>
                <a:satMod val="103000"/>
                <a:lumMod val="102000"/>
                <a:tint val="94000"/>
              </a:schemeClr>
            </a:gs>
            <a:gs pos="50000">
              <a:schemeClr val="accent1">
                <a:shade val="50000"/>
                <a:hueOff val="303462"/>
                <a:satOff val="-17831"/>
                <a:lumOff val="30879"/>
                <a:alphaOff val="0"/>
                <a:satMod val="110000"/>
                <a:lumMod val="100000"/>
                <a:shade val="100000"/>
              </a:schemeClr>
            </a:gs>
            <a:gs pos="100000">
              <a:schemeClr val="accent1">
                <a:shade val="50000"/>
                <a:hueOff val="303462"/>
                <a:satOff val="-17831"/>
                <a:lumOff val="3087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7145" rIns="22860" bIns="17145" numCol="1" spcCol="1270" anchor="ctr" anchorCtr="0">
          <a:noAutofit/>
        </a:bodyPr>
        <a:lstStyle/>
        <a:p>
          <a:pPr lvl="0" algn="ctr" defTabSz="400050">
            <a:lnSpc>
              <a:spcPct val="90000"/>
            </a:lnSpc>
            <a:spcBef>
              <a:spcPct val="0"/>
            </a:spcBef>
            <a:spcAft>
              <a:spcPct val="35000"/>
            </a:spcAft>
          </a:pPr>
          <a:r>
            <a:rPr lang="en-US" sz="900" kern="1200" dirty="0" smtClean="0"/>
            <a:t>Manual Build vs. CloudFormation Template</a:t>
          </a:r>
          <a:endParaRPr lang="en-US" sz="900" kern="1200" dirty="0"/>
        </a:p>
      </dsp:txBody>
      <dsp:txXfrm>
        <a:off x="2577004" y="1039984"/>
        <a:ext cx="867994" cy="628915"/>
      </dsp:txXfrm>
    </dsp:sp>
    <dsp:sp modelId="{A14D0C56-D219-364B-A07F-DEF5D1FF2A12}">
      <dsp:nvSpPr>
        <dsp:cNvPr id="0" name=""/>
        <dsp:cNvSpPr/>
      </dsp:nvSpPr>
      <dsp:spPr>
        <a:xfrm>
          <a:off x="2557438" y="1791241"/>
          <a:ext cx="907126" cy="668047"/>
        </a:xfrm>
        <a:prstGeom prst="roundRect">
          <a:avLst>
            <a:gd name="adj" fmla="val 10000"/>
          </a:avLst>
        </a:prstGeom>
        <a:gradFill rotWithShape="0">
          <a:gsLst>
            <a:gs pos="0">
              <a:schemeClr val="accent1">
                <a:shade val="50000"/>
                <a:hueOff val="346814"/>
                <a:satOff val="-20379"/>
                <a:lumOff val="35291"/>
                <a:alphaOff val="0"/>
                <a:satMod val="103000"/>
                <a:lumMod val="102000"/>
                <a:tint val="94000"/>
              </a:schemeClr>
            </a:gs>
            <a:gs pos="50000">
              <a:schemeClr val="accent1">
                <a:shade val="50000"/>
                <a:hueOff val="346814"/>
                <a:satOff val="-20379"/>
                <a:lumOff val="35291"/>
                <a:alphaOff val="0"/>
                <a:satMod val="110000"/>
                <a:lumMod val="100000"/>
                <a:shade val="100000"/>
              </a:schemeClr>
            </a:gs>
            <a:gs pos="100000">
              <a:schemeClr val="accent1">
                <a:shade val="50000"/>
                <a:hueOff val="346814"/>
                <a:satOff val="-20379"/>
                <a:lumOff val="3529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7145" rIns="22860" bIns="17145" numCol="1" spcCol="1270" anchor="ctr" anchorCtr="0">
          <a:noAutofit/>
        </a:bodyPr>
        <a:lstStyle/>
        <a:p>
          <a:pPr lvl="0" algn="ctr" defTabSz="400050">
            <a:lnSpc>
              <a:spcPct val="90000"/>
            </a:lnSpc>
            <a:spcBef>
              <a:spcPct val="0"/>
            </a:spcBef>
            <a:spcAft>
              <a:spcPct val="35000"/>
            </a:spcAft>
          </a:pPr>
          <a:r>
            <a:rPr lang="en-US" sz="900" kern="1200" dirty="0" smtClean="0"/>
            <a:t>Manual Setup Steps</a:t>
          </a:r>
          <a:endParaRPr lang="en-US" sz="900" kern="1200" dirty="0"/>
        </a:p>
      </dsp:txBody>
      <dsp:txXfrm>
        <a:off x="2577004" y="1810807"/>
        <a:ext cx="867994" cy="628915"/>
      </dsp:txXfrm>
    </dsp:sp>
    <dsp:sp modelId="{E3BE6E47-19D9-4542-8D16-786ECC8383D7}">
      <dsp:nvSpPr>
        <dsp:cNvPr id="0" name=""/>
        <dsp:cNvSpPr/>
      </dsp:nvSpPr>
      <dsp:spPr>
        <a:xfrm>
          <a:off x="2557438" y="2562065"/>
          <a:ext cx="907126" cy="668047"/>
        </a:xfrm>
        <a:prstGeom prst="roundRect">
          <a:avLst>
            <a:gd name="adj" fmla="val 10000"/>
          </a:avLst>
        </a:prstGeom>
        <a:gradFill rotWithShape="0">
          <a:gsLst>
            <a:gs pos="0">
              <a:schemeClr val="accent1">
                <a:shade val="50000"/>
                <a:hueOff val="390165"/>
                <a:satOff val="-22926"/>
                <a:lumOff val="39702"/>
                <a:alphaOff val="0"/>
                <a:satMod val="103000"/>
                <a:lumMod val="102000"/>
                <a:tint val="94000"/>
              </a:schemeClr>
            </a:gs>
            <a:gs pos="50000">
              <a:schemeClr val="accent1">
                <a:shade val="50000"/>
                <a:hueOff val="390165"/>
                <a:satOff val="-22926"/>
                <a:lumOff val="39702"/>
                <a:alphaOff val="0"/>
                <a:satMod val="110000"/>
                <a:lumMod val="100000"/>
                <a:shade val="100000"/>
              </a:schemeClr>
            </a:gs>
            <a:gs pos="100000">
              <a:schemeClr val="accent1">
                <a:shade val="50000"/>
                <a:hueOff val="390165"/>
                <a:satOff val="-22926"/>
                <a:lumOff val="3970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7145" rIns="22860" bIns="17145" numCol="1" spcCol="1270" anchor="t" anchorCtr="0">
          <a:noAutofit/>
        </a:bodyPr>
        <a:lstStyle/>
        <a:p>
          <a:pPr lvl="0" algn="l" defTabSz="400050">
            <a:lnSpc>
              <a:spcPct val="90000"/>
            </a:lnSpc>
            <a:spcBef>
              <a:spcPct val="0"/>
            </a:spcBef>
            <a:spcAft>
              <a:spcPct val="35000"/>
            </a:spcAft>
          </a:pPr>
          <a:r>
            <a:rPr lang="en-US" sz="900" kern="1200" dirty="0" smtClean="0"/>
            <a:t>CloudFormation Template</a:t>
          </a:r>
          <a:endParaRPr lang="en-US" sz="900" kern="1200" dirty="0"/>
        </a:p>
        <a:p>
          <a:pPr marL="57150" lvl="1" indent="-57150" algn="l" defTabSz="311150">
            <a:lnSpc>
              <a:spcPct val="90000"/>
            </a:lnSpc>
            <a:spcBef>
              <a:spcPct val="0"/>
            </a:spcBef>
            <a:spcAft>
              <a:spcPct val="15000"/>
            </a:spcAft>
            <a:buChar char="•"/>
          </a:pPr>
          <a:r>
            <a:rPr lang="en-US" sz="700" kern="1200" dirty="0" smtClean="0"/>
            <a:t>AWS Market Place Splunk AMI</a:t>
          </a:r>
          <a:endParaRPr lang="en-US" sz="700" kern="1200" dirty="0"/>
        </a:p>
      </dsp:txBody>
      <dsp:txXfrm>
        <a:off x="2577004" y="2581631"/>
        <a:ext cx="867994" cy="628915"/>
      </dsp:txXfrm>
    </dsp:sp>
    <dsp:sp modelId="{5AB9AE09-DD5B-6640-94BA-F4A3126E575E}">
      <dsp:nvSpPr>
        <dsp:cNvPr id="0" name=""/>
        <dsp:cNvSpPr/>
      </dsp:nvSpPr>
      <dsp:spPr>
        <a:xfrm>
          <a:off x="3662998" y="0"/>
          <a:ext cx="1133908" cy="3400425"/>
        </a:xfrm>
        <a:prstGeom prst="roundRect">
          <a:avLst>
            <a:gd name="adj" fmla="val 10000"/>
          </a:avLst>
        </a:prstGeom>
        <a:solidFill>
          <a:schemeClr val="accent1">
            <a:tint val="5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en-US" sz="1300" kern="1200" smtClean="0">
              <a:solidFill>
                <a:sysClr val="windowText" lastClr="000000"/>
              </a:solidFill>
            </a:rPr>
            <a:t>Setup Splunk App for AWS</a:t>
          </a:r>
          <a:endParaRPr lang="en-US" sz="1300" kern="1200" dirty="0">
            <a:solidFill>
              <a:sysClr val="windowText" lastClr="000000"/>
            </a:solidFill>
          </a:endParaRPr>
        </a:p>
      </dsp:txBody>
      <dsp:txXfrm>
        <a:off x="3662998" y="0"/>
        <a:ext cx="1133908" cy="1020127"/>
      </dsp:txXfrm>
    </dsp:sp>
    <dsp:sp modelId="{57E8C356-836D-8248-B5BB-90E8ED060621}">
      <dsp:nvSpPr>
        <dsp:cNvPr id="0" name=""/>
        <dsp:cNvSpPr/>
      </dsp:nvSpPr>
      <dsp:spPr>
        <a:xfrm>
          <a:off x="3776389" y="1021123"/>
          <a:ext cx="907126" cy="1025274"/>
        </a:xfrm>
        <a:prstGeom prst="roundRect">
          <a:avLst>
            <a:gd name="adj" fmla="val 10000"/>
          </a:avLst>
        </a:prstGeom>
        <a:gradFill rotWithShape="0">
          <a:gsLst>
            <a:gs pos="0">
              <a:schemeClr val="accent1">
                <a:shade val="50000"/>
                <a:hueOff val="433517"/>
                <a:satOff val="-25473"/>
                <a:lumOff val="44113"/>
                <a:alphaOff val="0"/>
                <a:satMod val="103000"/>
                <a:lumMod val="102000"/>
                <a:tint val="94000"/>
              </a:schemeClr>
            </a:gs>
            <a:gs pos="50000">
              <a:schemeClr val="accent1">
                <a:shade val="50000"/>
                <a:hueOff val="433517"/>
                <a:satOff val="-25473"/>
                <a:lumOff val="44113"/>
                <a:alphaOff val="0"/>
                <a:satMod val="110000"/>
                <a:lumMod val="100000"/>
                <a:shade val="100000"/>
              </a:schemeClr>
            </a:gs>
            <a:gs pos="100000">
              <a:schemeClr val="accent1">
                <a:shade val="50000"/>
                <a:hueOff val="433517"/>
                <a:satOff val="-25473"/>
                <a:lumOff val="4411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7145" rIns="22860" bIns="17145" numCol="1" spcCol="1270" anchor="t" anchorCtr="0">
          <a:noAutofit/>
        </a:bodyPr>
        <a:lstStyle/>
        <a:p>
          <a:pPr lvl="0" algn="l" defTabSz="400050">
            <a:lnSpc>
              <a:spcPct val="90000"/>
            </a:lnSpc>
            <a:spcBef>
              <a:spcPct val="0"/>
            </a:spcBef>
            <a:spcAft>
              <a:spcPct val="35000"/>
            </a:spcAft>
          </a:pPr>
          <a:r>
            <a:rPr lang="en-US" sz="900" kern="1200" dirty="0" smtClean="0"/>
            <a:t>Modular Inputs</a:t>
          </a:r>
          <a:endParaRPr lang="en-US" sz="900" kern="1200" dirty="0"/>
        </a:p>
        <a:p>
          <a:pPr marL="57150" lvl="1" indent="-57150" algn="l" defTabSz="311150">
            <a:lnSpc>
              <a:spcPct val="90000"/>
            </a:lnSpc>
            <a:spcBef>
              <a:spcPct val="0"/>
            </a:spcBef>
            <a:spcAft>
              <a:spcPct val="15000"/>
            </a:spcAft>
            <a:buChar char="•"/>
          </a:pPr>
          <a:r>
            <a:rPr lang="en-US" sz="700" kern="1200" dirty="0" smtClean="0"/>
            <a:t>AWS Config</a:t>
          </a:r>
          <a:endParaRPr lang="en-US" sz="700" kern="1200" dirty="0"/>
        </a:p>
        <a:p>
          <a:pPr marL="57150" lvl="1" indent="-57150" algn="l" defTabSz="311150">
            <a:lnSpc>
              <a:spcPct val="90000"/>
            </a:lnSpc>
            <a:spcBef>
              <a:spcPct val="0"/>
            </a:spcBef>
            <a:spcAft>
              <a:spcPct val="15000"/>
            </a:spcAft>
            <a:buChar char="•"/>
          </a:pPr>
          <a:r>
            <a:rPr lang="en-US" sz="700" kern="1200" dirty="0" smtClean="0"/>
            <a:t>AWS CloudTrail</a:t>
          </a:r>
          <a:endParaRPr lang="en-US" sz="700" kern="1200" dirty="0"/>
        </a:p>
        <a:p>
          <a:pPr marL="57150" lvl="1" indent="-57150" algn="l" defTabSz="311150">
            <a:lnSpc>
              <a:spcPct val="90000"/>
            </a:lnSpc>
            <a:spcBef>
              <a:spcPct val="0"/>
            </a:spcBef>
            <a:spcAft>
              <a:spcPct val="15000"/>
            </a:spcAft>
            <a:buChar char="•"/>
          </a:pPr>
          <a:r>
            <a:rPr lang="en-US" sz="700" kern="1200" dirty="0" smtClean="0"/>
            <a:t>AWS CloudWatch</a:t>
          </a:r>
          <a:endParaRPr lang="en-US" sz="700" kern="1200" dirty="0"/>
        </a:p>
      </dsp:txBody>
      <dsp:txXfrm>
        <a:off x="3802958" y="1047692"/>
        <a:ext cx="853988" cy="972136"/>
      </dsp:txXfrm>
    </dsp:sp>
    <dsp:sp modelId="{84ECAFBA-9706-624B-AD20-DEFEBFB555DB}">
      <dsp:nvSpPr>
        <dsp:cNvPr id="0" name=""/>
        <dsp:cNvSpPr/>
      </dsp:nvSpPr>
      <dsp:spPr>
        <a:xfrm>
          <a:off x="3776389" y="2204132"/>
          <a:ext cx="907126" cy="1025274"/>
        </a:xfrm>
        <a:prstGeom prst="roundRect">
          <a:avLst>
            <a:gd name="adj" fmla="val 10000"/>
          </a:avLst>
        </a:prstGeom>
        <a:gradFill rotWithShape="0">
          <a:gsLst>
            <a:gs pos="0">
              <a:schemeClr val="accent1">
                <a:shade val="50000"/>
                <a:hueOff val="433517"/>
                <a:satOff val="-25473"/>
                <a:lumOff val="44113"/>
                <a:alphaOff val="0"/>
                <a:satMod val="103000"/>
                <a:lumMod val="102000"/>
                <a:tint val="94000"/>
              </a:schemeClr>
            </a:gs>
            <a:gs pos="50000">
              <a:schemeClr val="accent1">
                <a:shade val="50000"/>
                <a:hueOff val="433517"/>
                <a:satOff val="-25473"/>
                <a:lumOff val="44113"/>
                <a:alphaOff val="0"/>
                <a:satMod val="110000"/>
                <a:lumMod val="100000"/>
                <a:shade val="100000"/>
              </a:schemeClr>
            </a:gs>
            <a:gs pos="100000">
              <a:schemeClr val="accent1">
                <a:shade val="50000"/>
                <a:hueOff val="433517"/>
                <a:satOff val="-25473"/>
                <a:lumOff val="4411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7145" rIns="22860" bIns="17145" numCol="1" spcCol="1270" anchor="t" anchorCtr="0">
          <a:noAutofit/>
        </a:bodyPr>
        <a:lstStyle/>
        <a:p>
          <a:pPr lvl="0" algn="l" defTabSz="400050">
            <a:lnSpc>
              <a:spcPct val="90000"/>
            </a:lnSpc>
            <a:spcBef>
              <a:spcPct val="0"/>
            </a:spcBef>
            <a:spcAft>
              <a:spcPct val="35000"/>
            </a:spcAft>
          </a:pPr>
          <a:r>
            <a:rPr lang="en-US" sz="900" kern="1200" dirty="0" smtClean="0"/>
            <a:t>Lambda / HEC</a:t>
          </a:r>
          <a:endParaRPr lang="en-US" sz="900" kern="1200" dirty="0"/>
        </a:p>
        <a:p>
          <a:pPr marL="57150" lvl="1" indent="-57150" algn="l" defTabSz="311150">
            <a:lnSpc>
              <a:spcPct val="90000"/>
            </a:lnSpc>
            <a:spcBef>
              <a:spcPct val="0"/>
            </a:spcBef>
            <a:spcAft>
              <a:spcPct val="15000"/>
            </a:spcAft>
            <a:buChar char="•"/>
          </a:pPr>
          <a:r>
            <a:rPr lang="en-US" sz="700" kern="1200" dirty="0" err="1" smtClean="0"/>
            <a:t>VPCFlow</a:t>
          </a:r>
          <a:r>
            <a:rPr lang="en-US" sz="700" kern="1200" dirty="0" smtClean="0"/>
            <a:t> Logs</a:t>
          </a:r>
          <a:endParaRPr lang="en-US" sz="700" kern="1200" dirty="0"/>
        </a:p>
      </dsp:txBody>
      <dsp:txXfrm>
        <a:off x="3802958" y="2230701"/>
        <a:ext cx="853988" cy="972136"/>
      </dsp:txXfrm>
    </dsp:sp>
    <dsp:sp modelId="{5FF2FB81-C0F0-FD47-A030-03874F110123}">
      <dsp:nvSpPr>
        <dsp:cNvPr id="0" name=""/>
        <dsp:cNvSpPr/>
      </dsp:nvSpPr>
      <dsp:spPr>
        <a:xfrm>
          <a:off x="4881950" y="0"/>
          <a:ext cx="1133908" cy="3400425"/>
        </a:xfrm>
        <a:prstGeom prst="roundRect">
          <a:avLst>
            <a:gd name="adj" fmla="val 10000"/>
          </a:avLst>
        </a:prstGeom>
        <a:solidFill>
          <a:schemeClr val="accent1">
            <a:tint val="5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en-US" sz="1300" kern="1200" smtClean="0">
              <a:solidFill>
                <a:sysClr val="windowText" lastClr="000000"/>
              </a:solidFill>
            </a:rPr>
            <a:t>Troubleshoot App</a:t>
          </a:r>
          <a:endParaRPr lang="en-US" sz="1300" kern="1200" dirty="0">
            <a:solidFill>
              <a:sysClr val="windowText" lastClr="000000"/>
            </a:solidFill>
          </a:endParaRPr>
        </a:p>
      </dsp:txBody>
      <dsp:txXfrm>
        <a:off x="4881950" y="0"/>
        <a:ext cx="1133908" cy="1020127"/>
      </dsp:txXfrm>
    </dsp:sp>
    <dsp:sp modelId="{96A38585-FDF9-1A44-8BA6-A0E8B6962C6F}">
      <dsp:nvSpPr>
        <dsp:cNvPr id="0" name=""/>
        <dsp:cNvSpPr/>
      </dsp:nvSpPr>
      <dsp:spPr>
        <a:xfrm>
          <a:off x="4995341" y="1020210"/>
          <a:ext cx="907126" cy="495369"/>
        </a:xfrm>
        <a:prstGeom prst="roundRect">
          <a:avLst>
            <a:gd name="adj" fmla="val 10000"/>
          </a:avLst>
        </a:prstGeom>
        <a:gradFill rotWithShape="0">
          <a:gsLst>
            <a:gs pos="0">
              <a:schemeClr val="accent1">
                <a:shade val="50000"/>
                <a:hueOff val="390165"/>
                <a:satOff val="-22926"/>
                <a:lumOff val="39702"/>
                <a:alphaOff val="0"/>
                <a:satMod val="103000"/>
                <a:lumMod val="102000"/>
                <a:tint val="94000"/>
              </a:schemeClr>
            </a:gs>
            <a:gs pos="50000">
              <a:schemeClr val="accent1">
                <a:shade val="50000"/>
                <a:hueOff val="390165"/>
                <a:satOff val="-22926"/>
                <a:lumOff val="39702"/>
                <a:alphaOff val="0"/>
                <a:satMod val="110000"/>
                <a:lumMod val="100000"/>
                <a:shade val="100000"/>
              </a:schemeClr>
            </a:gs>
            <a:gs pos="100000">
              <a:schemeClr val="accent1">
                <a:shade val="50000"/>
                <a:hueOff val="390165"/>
                <a:satOff val="-22926"/>
                <a:lumOff val="3970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7145" rIns="22860" bIns="17145" numCol="1" spcCol="1270" anchor="ctr" anchorCtr="0">
          <a:noAutofit/>
        </a:bodyPr>
        <a:lstStyle/>
        <a:p>
          <a:pPr lvl="0" algn="ctr" defTabSz="400050">
            <a:lnSpc>
              <a:spcPct val="90000"/>
            </a:lnSpc>
            <a:spcBef>
              <a:spcPct val="0"/>
            </a:spcBef>
            <a:spcAft>
              <a:spcPct val="35000"/>
            </a:spcAft>
          </a:pPr>
          <a:r>
            <a:rPr lang="en-US" sz="900" kern="1200" dirty="0" smtClean="0"/>
            <a:t>Search _internal</a:t>
          </a:r>
          <a:endParaRPr lang="en-US" sz="900" kern="1200" dirty="0"/>
        </a:p>
      </dsp:txBody>
      <dsp:txXfrm>
        <a:off x="5009850" y="1034719"/>
        <a:ext cx="878108" cy="466351"/>
      </dsp:txXfrm>
    </dsp:sp>
    <dsp:sp modelId="{996826EE-EF40-6647-9B84-AC53FCE38D22}">
      <dsp:nvSpPr>
        <dsp:cNvPr id="0" name=""/>
        <dsp:cNvSpPr/>
      </dsp:nvSpPr>
      <dsp:spPr>
        <a:xfrm>
          <a:off x="4995341" y="1591790"/>
          <a:ext cx="907126" cy="495369"/>
        </a:xfrm>
        <a:prstGeom prst="roundRect">
          <a:avLst>
            <a:gd name="adj" fmla="val 10000"/>
          </a:avLst>
        </a:prstGeom>
        <a:gradFill rotWithShape="0">
          <a:gsLst>
            <a:gs pos="0">
              <a:schemeClr val="accent1">
                <a:shade val="50000"/>
                <a:hueOff val="346814"/>
                <a:satOff val="-20379"/>
                <a:lumOff val="35291"/>
                <a:alphaOff val="0"/>
                <a:satMod val="103000"/>
                <a:lumMod val="102000"/>
                <a:tint val="94000"/>
              </a:schemeClr>
            </a:gs>
            <a:gs pos="50000">
              <a:schemeClr val="accent1">
                <a:shade val="50000"/>
                <a:hueOff val="346814"/>
                <a:satOff val="-20379"/>
                <a:lumOff val="35291"/>
                <a:alphaOff val="0"/>
                <a:satMod val="110000"/>
                <a:lumMod val="100000"/>
                <a:shade val="100000"/>
              </a:schemeClr>
            </a:gs>
            <a:gs pos="100000">
              <a:schemeClr val="accent1">
                <a:shade val="50000"/>
                <a:hueOff val="346814"/>
                <a:satOff val="-20379"/>
                <a:lumOff val="3529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7145" rIns="22860" bIns="17145" numCol="1" spcCol="1270" anchor="ctr" anchorCtr="0">
          <a:noAutofit/>
        </a:bodyPr>
        <a:lstStyle/>
        <a:p>
          <a:pPr lvl="0" algn="ctr" defTabSz="400050">
            <a:lnSpc>
              <a:spcPct val="90000"/>
            </a:lnSpc>
            <a:spcBef>
              <a:spcPct val="0"/>
            </a:spcBef>
            <a:spcAft>
              <a:spcPct val="35000"/>
            </a:spcAft>
          </a:pPr>
          <a:r>
            <a:rPr lang="en-US" sz="900" kern="1200" dirty="0" smtClean="0"/>
            <a:t>Validate Permissions</a:t>
          </a:r>
          <a:endParaRPr lang="en-US" sz="900" kern="1200" dirty="0"/>
        </a:p>
      </dsp:txBody>
      <dsp:txXfrm>
        <a:off x="5009850" y="1606299"/>
        <a:ext cx="878108" cy="466351"/>
      </dsp:txXfrm>
    </dsp:sp>
    <dsp:sp modelId="{67CA087A-6E75-BC47-9262-DA097EE76791}">
      <dsp:nvSpPr>
        <dsp:cNvPr id="0" name=""/>
        <dsp:cNvSpPr/>
      </dsp:nvSpPr>
      <dsp:spPr>
        <a:xfrm>
          <a:off x="4995341" y="2163370"/>
          <a:ext cx="907126" cy="495369"/>
        </a:xfrm>
        <a:prstGeom prst="roundRect">
          <a:avLst>
            <a:gd name="adj" fmla="val 10000"/>
          </a:avLst>
        </a:prstGeom>
        <a:gradFill rotWithShape="0">
          <a:gsLst>
            <a:gs pos="0">
              <a:schemeClr val="accent1">
                <a:shade val="50000"/>
                <a:hueOff val="303462"/>
                <a:satOff val="-17831"/>
                <a:lumOff val="30879"/>
                <a:alphaOff val="0"/>
                <a:satMod val="103000"/>
                <a:lumMod val="102000"/>
                <a:tint val="94000"/>
              </a:schemeClr>
            </a:gs>
            <a:gs pos="50000">
              <a:schemeClr val="accent1">
                <a:shade val="50000"/>
                <a:hueOff val="303462"/>
                <a:satOff val="-17831"/>
                <a:lumOff val="30879"/>
                <a:alphaOff val="0"/>
                <a:satMod val="110000"/>
                <a:lumMod val="100000"/>
                <a:shade val="100000"/>
              </a:schemeClr>
            </a:gs>
            <a:gs pos="100000">
              <a:schemeClr val="accent1">
                <a:shade val="50000"/>
                <a:hueOff val="303462"/>
                <a:satOff val="-17831"/>
                <a:lumOff val="3087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7145" rIns="22860" bIns="17145" numCol="1" spcCol="1270" anchor="ctr" anchorCtr="0">
          <a:noAutofit/>
        </a:bodyPr>
        <a:lstStyle/>
        <a:p>
          <a:pPr lvl="0" algn="ctr" defTabSz="400050">
            <a:lnSpc>
              <a:spcPct val="90000"/>
            </a:lnSpc>
            <a:spcBef>
              <a:spcPct val="0"/>
            </a:spcBef>
            <a:spcAft>
              <a:spcPct val="35000"/>
            </a:spcAft>
          </a:pPr>
          <a:r>
            <a:rPr lang="en-US" sz="900" kern="1200" dirty="0" smtClean="0"/>
            <a:t>Check Inputs</a:t>
          </a:r>
          <a:endParaRPr lang="en-US" sz="900" kern="1200" dirty="0"/>
        </a:p>
      </dsp:txBody>
      <dsp:txXfrm>
        <a:off x="5009850" y="2177879"/>
        <a:ext cx="878108" cy="466351"/>
      </dsp:txXfrm>
    </dsp:sp>
    <dsp:sp modelId="{CAC2A41C-4A5E-9D46-9DF2-7800E961100A}">
      <dsp:nvSpPr>
        <dsp:cNvPr id="0" name=""/>
        <dsp:cNvSpPr/>
      </dsp:nvSpPr>
      <dsp:spPr>
        <a:xfrm>
          <a:off x="4995341" y="2734951"/>
          <a:ext cx="907126" cy="495369"/>
        </a:xfrm>
        <a:prstGeom prst="roundRect">
          <a:avLst>
            <a:gd name="adj" fmla="val 10000"/>
          </a:avLst>
        </a:prstGeom>
        <a:gradFill rotWithShape="0">
          <a:gsLst>
            <a:gs pos="0">
              <a:schemeClr val="accent1">
                <a:shade val="50000"/>
                <a:hueOff val="260110"/>
                <a:satOff val="-15284"/>
                <a:lumOff val="26468"/>
                <a:alphaOff val="0"/>
                <a:satMod val="103000"/>
                <a:lumMod val="102000"/>
                <a:tint val="94000"/>
              </a:schemeClr>
            </a:gs>
            <a:gs pos="50000">
              <a:schemeClr val="accent1">
                <a:shade val="50000"/>
                <a:hueOff val="260110"/>
                <a:satOff val="-15284"/>
                <a:lumOff val="26468"/>
                <a:alphaOff val="0"/>
                <a:satMod val="110000"/>
                <a:lumMod val="100000"/>
                <a:shade val="100000"/>
              </a:schemeClr>
            </a:gs>
            <a:gs pos="100000">
              <a:schemeClr val="accent1">
                <a:shade val="50000"/>
                <a:hueOff val="260110"/>
                <a:satOff val="-15284"/>
                <a:lumOff val="2646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7145" rIns="22860" bIns="17145" numCol="1" spcCol="1270" anchor="ctr" anchorCtr="0">
          <a:noAutofit/>
        </a:bodyPr>
        <a:lstStyle/>
        <a:p>
          <a:pPr lvl="0" algn="ctr" defTabSz="400050">
            <a:lnSpc>
              <a:spcPct val="90000"/>
            </a:lnSpc>
            <a:spcBef>
              <a:spcPct val="0"/>
            </a:spcBef>
            <a:spcAft>
              <a:spcPct val="35000"/>
            </a:spcAft>
          </a:pPr>
          <a:r>
            <a:rPr lang="en-US" sz="900" kern="1200" dirty="0" smtClean="0"/>
            <a:t>Saved Searches, Macros, DMA</a:t>
          </a:r>
          <a:endParaRPr lang="en-US" sz="900" kern="1200" dirty="0"/>
        </a:p>
      </dsp:txBody>
      <dsp:txXfrm>
        <a:off x="5009850" y="2749460"/>
        <a:ext cx="878108" cy="466351"/>
      </dsp:txXfrm>
    </dsp:sp>
    <dsp:sp modelId="{0578579F-8826-654C-9953-E1C1F95A757E}">
      <dsp:nvSpPr>
        <dsp:cNvPr id="0" name=""/>
        <dsp:cNvSpPr/>
      </dsp:nvSpPr>
      <dsp:spPr>
        <a:xfrm>
          <a:off x="6100901" y="0"/>
          <a:ext cx="1133908" cy="3400425"/>
        </a:xfrm>
        <a:prstGeom prst="roundRect">
          <a:avLst>
            <a:gd name="adj" fmla="val 10000"/>
          </a:avLst>
        </a:prstGeom>
        <a:solidFill>
          <a:schemeClr val="accent1">
            <a:tint val="5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en-US" sz="1300" kern="1200" dirty="0" smtClean="0">
              <a:solidFill>
                <a:schemeClr val="tx1"/>
              </a:solidFill>
            </a:rPr>
            <a:t>Migrating AWS TA between machines</a:t>
          </a:r>
          <a:endParaRPr lang="en-US" sz="1300" kern="1200" dirty="0">
            <a:solidFill>
              <a:schemeClr val="tx1"/>
            </a:solidFill>
          </a:endParaRPr>
        </a:p>
      </dsp:txBody>
      <dsp:txXfrm>
        <a:off x="6100901" y="0"/>
        <a:ext cx="1133908" cy="1020127"/>
      </dsp:txXfrm>
    </dsp:sp>
    <dsp:sp modelId="{06156A8B-05AF-A145-8FBC-9373EBC1CBC3}">
      <dsp:nvSpPr>
        <dsp:cNvPr id="0" name=""/>
        <dsp:cNvSpPr/>
      </dsp:nvSpPr>
      <dsp:spPr>
        <a:xfrm>
          <a:off x="6214292" y="1020127"/>
          <a:ext cx="907126" cy="2210276"/>
        </a:xfrm>
        <a:prstGeom prst="roundRect">
          <a:avLst>
            <a:gd name="adj" fmla="val 10000"/>
          </a:avLst>
        </a:prstGeom>
        <a:gradFill rotWithShape="0">
          <a:gsLst>
            <a:gs pos="0">
              <a:schemeClr val="accent1">
                <a:shade val="50000"/>
                <a:hueOff val="216759"/>
                <a:satOff val="-12737"/>
                <a:lumOff val="22057"/>
                <a:alphaOff val="0"/>
                <a:satMod val="103000"/>
                <a:lumMod val="102000"/>
                <a:tint val="94000"/>
              </a:schemeClr>
            </a:gs>
            <a:gs pos="50000">
              <a:schemeClr val="accent1">
                <a:shade val="50000"/>
                <a:hueOff val="216759"/>
                <a:satOff val="-12737"/>
                <a:lumOff val="22057"/>
                <a:alphaOff val="0"/>
                <a:satMod val="110000"/>
                <a:lumMod val="100000"/>
                <a:shade val="100000"/>
              </a:schemeClr>
            </a:gs>
            <a:gs pos="100000">
              <a:schemeClr val="accent1">
                <a:shade val="50000"/>
                <a:hueOff val="216759"/>
                <a:satOff val="-12737"/>
                <a:lumOff val="2205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7145" rIns="22860" bIns="17145" numCol="1" spcCol="1270" anchor="ctr" anchorCtr="0">
          <a:noAutofit/>
        </a:bodyPr>
        <a:lstStyle/>
        <a:p>
          <a:pPr lvl="0" algn="ctr" defTabSz="400050">
            <a:lnSpc>
              <a:spcPct val="90000"/>
            </a:lnSpc>
            <a:spcBef>
              <a:spcPct val="0"/>
            </a:spcBef>
            <a:spcAft>
              <a:spcPct val="35000"/>
            </a:spcAft>
          </a:pPr>
          <a:r>
            <a:rPr lang="en-US" sz="900" kern="1200" smtClean="0"/>
            <a:t>Move Accounts, inputs from SH to HWF</a:t>
          </a:r>
          <a:endParaRPr lang="en-US" sz="900" kern="1200" dirty="0"/>
        </a:p>
      </dsp:txBody>
      <dsp:txXfrm>
        <a:off x="6240861" y="1046696"/>
        <a:ext cx="853988" cy="2157138"/>
      </dsp:txXfrm>
    </dsp:sp>
    <dsp:sp modelId="{104A627C-B6DB-1646-B6CB-89A1FB255785}">
      <dsp:nvSpPr>
        <dsp:cNvPr id="0" name=""/>
        <dsp:cNvSpPr/>
      </dsp:nvSpPr>
      <dsp:spPr>
        <a:xfrm>
          <a:off x="7319853" y="0"/>
          <a:ext cx="1133908" cy="3400425"/>
        </a:xfrm>
        <a:prstGeom prst="roundRect">
          <a:avLst>
            <a:gd name="adj" fmla="val 10000"/>
          </a:avLst>
        </a:prstGeom>
        <a:solidFill>
          <a:schemeClr val="accent1">
            <a:tint val="5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en-US" sz="1300" kern="1200" dirty="0" smtClean="0">
              <a:solidFill>
                <a:schemeClr val="tx1"/>
              </a:solidFill>
            </a:rPr>
            <a:t>Kinesis Firehose</a:t>
          </a:r>
          <a:endParaRPr lang="en-US" sz="1300" kern="1200" dirty="0">
            <a:solidFill>
              <a:schemeClr val="tx1"/>
            </a:solidFill>
          </a:endParaRPr>
        </a:p>
      </dsp:txBody>
      <dsp:txXfrm>
        <a:off x="7319853" y="0"/>
        <a:ext cx="1133908" cy="1020127"/>
      </dsp:txXfrm>
    </dsp:sp>
    <dsp:sp modelId="{6979C18D-48F5-FB4D-88D3-D74E9B90F6A5}">
      <dsp:nvSpPr>
        <dsp:cNvPr id="0" name=""/>
        <dsp:cNvSpPr/>
      </dsp:nvSpPr>
      <dsp:spPr>
        <a:xfrm>
          <a:off x="7433243" y="1020210"/>
          <a:ext cx="907126" cy="495369"/>
        </a:xfrm>
        <a:prstGeom prst="roundRect">
          <a:avLst>
            <a:gd name="adj" fmla="val 10000"/>
          </a:avLst>
        </a:prstGeom>
        <a:gradFill rotWithShape="0">
          <a:gsLst>
            <a:gs pos="0">
              <a:schemeClr val="accent1">
                <a:shade val="50000"/>
                <a:hueOff val="173407"/>
                <a:satOff val="-10189"/>
                <a:lumOff val="17645"/>
                <a:alphaOff val="0"/>
                <a:satMod val="103000"/>
                <a:lumMod val="102000"/>
                <a:tint val="94000"/>
              </a:schemeClr>
            </a:gs>
            <a:gs pos="50000">
              <a:schemeClr val="accent1">
                <a:shade val="50000"/>
                <a:hueOff val="173407"/>
                <a:satOff val="-10189"/>
                <a:lumOff val="17645"/>
                <a:alphaOff val="0"/>
                <a:satMod val="110000"/>
                <a:lumMod val="100000"/>
                <a:shade val="100000"/>
              </a:schemeClr>
            </a:gs>
            <a:gs pos="100000">
              <a:schemeClr val="accent1">
                <a:shade val="50000"/>
                <a:hueOff val="173407"/>
                <a:satOff val="-10189"/>
                <a:lumOff val="1764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7145" rIns="22860" bIns="17145" numCol="1" spcCol="1270" anchor="ctr" anchorCtr="0">
          <a:noAutofit/>
        </a:bodyPr>
        <a:lstStyle/>
        <a:p>
          <a:pPr lvl="0" algn="ctr" defTabSz="400050">
            <a:lnSpc>
              <a:spcPct val="90000"/>
            </a:lnSpc>
            <a:spcBef>
              <a:spcPct val="0"/>
            </a:spcBef>
            <a:spcAft>
              <a:spcPct val="35000"/>
            </a:spcAft>
          </a:pPr>
          <a:r>
            <a:rPr lang="en-US" sz="900" kern="1200" dirty="0" smtClean="0"/>
            <a:t>Setup Policy</a:t>
          </a:r>
          <a:endParaRPr lang="en-US" sz="900" kern="1200" dirty="0"/>
        </a:p>
      </dsp:txBody>
      <dsp:txXfrm>
        <a:off x="7447752" y="1034719"/>
        <a:ext cx="878108" cy="466351"/>
      </dsp:txXfrm>
    </dsp:sp>
    <dsp:sp modelId="{DF05D200-7DF4-9446-A582-444FCAF69749}">
      <dsp:nvSpPr>
        <dsp:cNvPr id="0" name=""/>
        <dsp:cNvSpPr/>
      </dsp:nvSpPr>
      <dsp:spPr>
        <a:xfrm>
          <a:off x="7433243" y="1591790"/>
          <a:ext cx="907126" cy="495369"/>
        </a:xfrm>
        <a:prstGeom prst="roundRect">
          <a:avLst>
            <a:gd name="adj" fmla="val 10000"/>
          </a:avLst>
        </a:prstGeom>
        <a:gradFill rotWithShape="0">
          <a:gsLst>
            <a:gs pos="0">
              <a:schemeClr val="accent1">
                <a:shade val="50000"/>
                <a:hueOff val="130055"/>
                <a:satOff val="-7642"/>
                <a:lumOff val="13234"/>
                <a:alphaOff val="0"/>
                <a:satMod val="103000"/>
                <a:lumMod val="102000"/>
                <a:tint val="94000"/>
              </a:schemeClr>
            </a:gs>
            <a:gs pos="50000">
              <a:schemeClr val="accent1">
                <a:shade val="50000"/>
                <a:hueOff val="130055"/>
                <a:satOff val="-7642"/>
                <a:lumOff val="13234"/>
                <a:alphaOff val="0"/>
                <a:satMod val="110000"/>
                <a:lumMod val="100000"/>
                <a:shade val="100000"/>
              </a:schemeClr>
            </a:gs>
            <a:gs pos="100000">
              <a:schemeClr val="accent1">
                <a:shade val="50000"/>
                <a:hueOff val="130055"/>
                <a:satOff val="-7642"/>
                <a:lumOff val="1323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7145" rIns="22860" bIns="17145" numCol="1" spcCol="1270" anchor="ctr" anchorCtr="0">
          <a:noAutofit/>
        </a:bodyPr>
        <a:lstStyle/>
        <a:p>
          <a:pPr lvl="0" algn="ctr" defTabSz="400050">
            <a:lnSpc>
              <a:spcPct val="90000"/>
            </a:lnSpc>
            <a:spcBef>
              <a:spcPct val="0"/>
            </a:spcBef>
            <a:spcAft>
              <a:spcPct val="35000"/>
            </a:spcAft>
          </a:pPr>
          <a:r>
            <a:rPr lang="en-US" sz="900" kern="1200" dirty="0" smtClean="0"/>
            <a:t>Setup Permission</a:t>
          </a:r>
          <a:endParaRPr lang="en-US" sz="900" kern="1200" dirty="0"/>
        </a:p>
      </dsp:txBody>
      <dsp:txXfrm>
        <a:off x="7447752" y="1606299"/>
        <a:ext cx="878108" cy="466351"/>
      </dsp:txXfrm>
    </dsp:sp>
    <dsp:sp modelId="{8F3E7956-5013-D64C-B9AC-29337EE376D3}">
      <dsp:nvSpPr>
        <dsp:cNvPr id="0" name=""/>
        <dsp:cNvSpPr/>
      </dsp:nvSpPr>
      <dsp:spPr>
        <a:xfrm>
          <a:off x="7433243" y="2163370"/>
          <a:ext cx="907126" cy="495369"/>
        </a:xfrm>
        <a:prstGeom prst="roundRect">
          <a:avLst>
            <a:gd name="adj" fmla="val 10000"/>
          </a:avLst>
        </a:prstGeom>
        <a:gradFill rotWithShape="0">
          <a:gsLst>
            <a:gs pos="0">
              <a:schemeClr val="accent1">
                <a:shade val="50000"/>
                <a:hueOff val="86703"/>
                <a:satOff val="-5095"/>
                <a:lumOff val="8823"/>
                <a:alphaOff val="0"/>
                <a:satMod val="103000"/>
                <a:lumMod val="102000"/>
                <a:tint val="94000"/>
              </a:schemeClr>
            </a:gs>
            <a:gs pos="50000">
              <a:schemeClr val="accent1">
                <a:shade val="50000"/>
                <a:hueOff val="86703"/>
                <a:satOff val="-5095"/>
                <a:lumOff val="8823"/>
                <a:alphaOff val="0"/>
                <a:satMod val="110000"/>
                <a:lumMod val="100000"/>
                <a:shade val="100000"/>
              </a:schemeClr>
            </a:gs>
            <a:gs pos="100000">
              <a:schemeClr val="accent1">
                <a:shade val="50000"/>
                <a:hueOff val="86703"/>
                <a:satOff val="-5095"/>
                <a:lumOff val="882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7145" rIns="22860" bIns="17145" numCol="1" spcCol="1270" anchor="ctr" anchorCtr="0">
          <a:noAutofit/>
        </a:bodyPr>
        <a:lstStyle/>
        <a:p>
          <a:pPr lvl="0" algn="ctr" defTabSz="400050">
            <a:lnSpc>
              <a:spcPct val="90000"/>
            </a:lnSpc>
            <a:spcBef>
              <a:spcPct val="0"/>
            </a:spcBef>
            <a:spcAft>
              <a:spcPct val="35000"/>
            </a:spcAft>
          </a:pPr>
          <a:r>
            <a:rPr lang="en-US" sz="900" kern="1200" dirty="0" smtClean="0"/>
            <a:t>Configure Streams</a:t>
          </a:r>
          <a:endParaRPr lang="en-US" sz="900" kern="1200" dirty="0"/>
        </a:p>
      </dsp:txBody>
      <dsp:txXfrm>
        <a:off x="7447752" y="2177879"/>
        <a:ext cx="878108" cy="466351"/>
      </dsp:txXfrm>
    </dsp:sp>
    <dsp:sp modelId="{D04C911A-C3B7-394B-8020-1844B92E40A7}">
      <dsp:nvSpPr>
        <dsp:cNvPr id="0" name=""/>
        <dsp:cNvSpPr/>
      </dsp:nvSpPr>
      <dsp:spPr>
        <a:xfrm>
          <a:off x="7433243" y="2734951"/>
          <a:ext cx="907126" cy="495369"/>
        </a:xfrm>
        <a:prstGeom prst="roundRect">
          <a:avLst>
            <a:gd name="adj" fmla="val 10000"/>
          </a:avLst>
        </a:prstGeom>
        <a:gradFill rotWithShape="0">
          <a:gsLst>
            <a:gs pos="0">
              <a:schemeClr val="accent1">
                <a:shade val="50000"/>
                <a:hueOff val="43352"/>
                <a:satOff val="-2547"/>
                <a:lumOff val="4411"/>
                <a:alphaOff val="0"/>
                <a:satMod val="103000"/>
                <a:lumMod val="102000"/>
                <a:tint val="94000"/>
              </a:schemeClr>
            </a:gs>
            <a:gs pos="50000">
              <a:schemeClr val="accent1">
                <a:shade val="50000"/>
                <a:hueOff val="43352"/>
                <a:satOff val="-2547"/>
                <a:lumOff val="4411"/>
                <a:alphaOff val="0"/>
                <a:satMod val="110000"/>
                <a:lumMod val="100000"/>
                <a:shade val="100000"/>
              </a:schemeClr>
            </a:gs>
            <a:gs pos="100000">
              <a:schemeClr val="accent1">
                <a:shade val="50000"/>
                <a:hueOff val="43352"/>
                <a:satOff val="-2547"/>
                <a:lumOff val="441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17145" rIns="22860" bIns="17145" numCol="1" spcCol="1270" anchor="ctr" anchorCtr="0">
          <a:noAutofit/>
        </a:bodyPr>
        <a:lstStyle/>
        <a:p>
          <a:pPr lvl="0" algn="ctr" defTabSz="400050">
            <a:lnSpc>
              <a:spcPct val="90000"/>
            </a:lnSpc>
            <a:spcBef>
              <a:spcPct val="0"/>
            </a:spcBef>
            <a:spcAft>
              <a:spcPct val="35000"/>
            </a:spcAft>
          </a:pPr>
          <a:r>
            <a:rPr lang="en-US" sz="900" kern="1200" smtClean="0"/>
            <a:t>Splunk Requirements</a:t>
          </a:r>
          <a:endParaRPr lang="en-US" sz="900" kern="1200"/>
        </a:p>
      </dsp:txBody>
      <dsp:txXfrm>
        <a:off x="7447752" y="2749460"/>
        <a:ext cx="878108" cy="46635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E6ACEE-1765-A24C-AF08-6B019A5D6A95}">
      <dsp:nvSpPr>
        <dsp:cNvPr id="0" name=""/>
        <dsp:cNvSpPr/>
      </dsp:nvSpPr>
      <dsp:spPr>
        <a:xfrm>
          <a:off x="1488" y="277346"/>
          <a:ext cx="1324570" cy="529828"/>
        </a:xfrm>
        <a:prstGeom prst="chevron">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2004" tIns="10668" rIns="10668" bIns="10668" numCol="1" spcCol="1270" anchor="ctr" anchorCtr="0">
          <a:noAutofit/>
        </a:bodyPr>
        <a:lstStyle/>
        <a:p>
          <a:pPr lvl="0" algn="ctr" defTabSz="355600">
            <a:lnSpc>
              <a:spcPct val="90000"/>
            </a:lnSpc>
            <a:spcBef>
              <a:spcPct val="0"/>
            </a:spcBef>
            <a:spcAft>
              <a:spcPct val="35000"/>
            </a:spcAft>
          </a:pPr>
          <a:r>
            <a:rPr lang="en-US" sz="800" kern="1200" dirty="0" smtClean="0"/>
            <a:t>ServiceNow Request Account</a:t>
          </a:r>
          <a:endParaRPr lang="en-US" sz="800" kern="1200" dirty="0"/>
        </a:p>
      </dsp:txBody>
      <dsp:txXfrm>
        <a:off x="266402" y="277346"/>
        <a:ext cx="794742" cy="529828"/>
      </dsp:txXfrm>
    </dsp:sp>
    <dsp:sp modelId="{9F0AC098-915B-A142-8364-F157378C8861}">
      <dsp:nvSpPr>
        <dsp:cNvPr id="0" name=""/>
        <dsp:cNvSpPr/>
      </dsp:nvSpPr>
      <dsp:spPr>
        <a:xfrm>
          <a:off x="1193601" y="277346"/>
          <a:ext cx="1324570" cy="529828"/>
        </a:xfrm>
        <a:prstGeom prst="chevron">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2004" tIns="10668" rIns="10668" bIns="10668" numCol="1" spcCol="1270" anchor="ctr" anchorCtr="0">
          <a:noAutofit/>
        </a:bodyPr>
        <a:lstStyle/>
        <a:p>
          <a:pPr lvl="0" algn="ctr" defTabSz="355600">
            <a:lnSpc>
              <a:spcPct val="90000"/>
            </a:lnSpc>
            <a:spcBef>
              <a:spcPct val="0"/>
            </a:spcBef>
            <a:spcAft>
              <a:spcPct val="35000"/>
            </a:spcAft>
          </a:pPr>
          <a:r>
            <a:rPr lang="en-US" sz="800" kern="1200" dirty="0" smtClean="0"/>
            <a:t>Give AWS Account details</a:t>
          </a:r>
          <a:endParaRPr lang="en-US" sz="800" kern="1200" dirty="0"/>
        </a:p>
      </dsp:txBody>
      <dsp:txXfrm>
        <a:off x="1458515" y="277346"/>
        <a:ext cx="794742" cy="529828"/>
      </dsp:txXfrm>
    </dsp:sp>
    <dsp:sp modelId="{87F35321-5E05-9F48-A6F0-1CD3FE99195D}">
      <dsp:nvSpPr>
        <dsp:cNvPr id="0" name=""/>
        <dsp:cNvSpPr/>
      </dsp:nvSpPr>
      <dsp:spPr>
        <a:xfrm>
          <a:off x="2385714" y="277346"/>
          <a:ext cx="1324570" cy="529828"/>
        </a:xfrm>
        <a:prstGeom prst="chevron">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2004" tIns="10668" rIns="10668" bIns="10668" numCol="1" spcCol="1270" anchor="ctr" anchorCtr="0">
          <a:noAutofit/>
        </a:bodyPr>
        <a:lstStyle/>
        <a:p>
          <a:pPr lvl="0" algn="ctr" defTabSz="355600">
            <a:lnSpc>
              <a:spcPct val="90000"/>
            </a:lnSpc>
            <a:spcBef>
              <a:spcPct val="0"/>
            </a:spcBef>
            <a:spcAft>
              <a:spcPct val="35000"/>
            </a:spcAft>
          </a:pPr>
          <a:r>
            <a:rPr lang="en-US" sz="800" kern="1200" dirty="0" smtClean="0"/>
            <a:t>SE Name for Account</a:t>
          </a:r>
          <a:endParaRPr lang="en-US" sz="800" kern="1200" dirty="0"/>
        </a:p>
      </dsp:txBody>
      <dsp:txXfrm>
        <a:off x="2650628" y="277346"/>
        <a:ext cx="794742" cy="529828"/>
      </dsp:txXfrm>
    </dsp:sp>
    <dsp:sp modelId="{4B2ED1EB-2542-6B47-93BB-28B510D9BBA9}">
      <dsp:nvSpPr>
        <dsp:cNvPr id="0" name=""/>
        <dsp:cNvSpPr/>
      </dsp:nvSpPr>
      <dsp:spPr>
        <a:xfrm>
          <a:off x="3577828" y="277346"/>
          <a:ext cx="1324570" cy="529828"/>
        </a:xfrm>
        <a:prstGeom prst="chevron">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2004" tIns="10668" rIns="10668" bIns="10668" numCol="1" spcCol="1270" anchor="ctr" anchorCtr="0">
          <a:noAutofit/>
        </a:bodyPr>
        <a:lstStyle/>
        <a:p>
          <a:pPr lvl="0" algn="ctr" defTabSz="355600">
            <a:lnSpc>
              <a:spcPct val="90000"/>
            </a:lnSpc>
            <a:spcBef>
              <a:spcPct val="0"/>
            </a:spcBef>
            <a:spcAft>
              <a:spcPct val="35000"/>
            </a:spcAft>
          </a:pPr>
          <a:r>
            <a:rPr lang="en-US" sz="800" kern="1200" dirty="0" smtClean="0"/>
            <a:t>Estimate Budget (&lt;$100 typically)</a:t>
          </a:r>
          <a:endParaRPr lang="en-US" sz="800" kern="1200" dirty="0"/>
        </a:p>
      </dsp:txBody>
      <dsp:txXfrm>
        <a:off x="3842742" y="277346"/>
        <a:ext cx="794742" cy="529828"/>
      </dsp:txXfrm>
    </dsp:sp>
    <dsp:sp modelId="{31A047C5-E04E-4E45-B6E9-79C7386ED8EF}">
      <dsp:nvSpPr>
        <dsp:cNvPr id="0" name=""/>
        <dsp:cNvSpPr/>
      </dsp:nvSpPr>
      <dsp:spPr>
        <a:xfrm>
          <a:off x="4769941" y="277346"/>
          <a:ext cx="1324570" cy="529828"/>
        </a:xfrm>
        <a:prstGeom prst="chevron">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32004" tIns="10668" rIns="10668" bIns="10668" numCol="1" spcCol="1270" anchor="ctr" anchorCtr="0">
          <a:noAutofit/>
        </a:bodyPr>
        <a:lstStyle/>
        <a:p>
          <a:pPr lvl="0" algn="ctr" defTabSz="355600">
            <a:lnSpc>
              <a:spcPct val="90000"/>
            </a:lnSpc>
            <a:spcBef>
              <a:spcPct val="0"/>
            </a:spcBef>
            <a:spcAft>
              <a:spcPct val="35000"/>
            </a:spcAft>
          </a:pPr>
          <a:r>
            <a:rPr lang="en-US" sz="800" kern="1200" dirty="0" smtClean="0"/>
            <a:t>Permissions for AWS Account (Admin for SE's)</a:t>
          </a:r>
          <a:endParaRPr lang="en-US" sz="800" kern="1200" dirty="0"/>
        </a:p>
      </dsp:txBody>
      <dsp:txXfrm>
        <a:off x="5034855" y="277346"/>
        <a:ext cx="794742" cy="52982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E6ACEE-1765-A24C-AF08-6B019A5D6A95}">
      <dsp:nvSpPr>
        <dsp:cNvPr id="0" name=""/>
        <dsp:cNvSpPr/>
      </dsp:nvSpPr>
      <dsp:spPr>
        <a:xfrm>
          <a:off x="2976" y="320804"/>
          <a:ext cx="1107281" cy="442912"/>
        </a:xfrm>
        <a:prstGeom prst="chevron">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4003" tIns="8001" rIns="8001" bIns="8001" numCol="1" spcCol="1270" anchor="ctr" anchorCtr="0">
          <a:noAutofit/>
        </a:bodyPr>
        <a:lstStyle/>
        <a:p>
          <a:pPr lvl="0" algn="ctr" defTabSz="266700">
            <a:lnSpc>
              <a:spcPct val="90000"/>
            </a:lnSpc>
            <a:spcBef>
              <a:spcPct val="0"/>
            </a:spcBef>
            <a:spcAft>
              <a:spcPct val="35000"/>
            </a:spcAft>
          </a:pPr>
          <a:r>
            <a:rPr lang="en-US" sz="600" kern="1200" dirty="0" smtClean="0"/>
            <a:t>ServiceNow Transfer AWS Account</a:t>
          </a:r>
          <a:endParaRPr lang="en-US" sz="600" kern="1200" dirty="0"/>
        </a:p>
      </dsp:txBody>
      <dsp:txXfrm>
        <a:off x="224432" y="320804"/>
        <a:ext cx="664369" cy="442912"/>
      </dsp:txXfrm>
    </dsp:sp>
    <dsp:sp modelId="{9F0AC098-915B-A142-8364-F157378C8861}">
      <dsp:nvSpPr>
        <dsp:cNvPr id="0" name=""/>
        <dsp:cNvSpPr/>
      </dsp:nvSpPr>
      <dsp:spPr>
        <a:xfrm>
          <a:off x="999529" y="320804"/>
          <a:ext cx="1107281" cy="442912"/>
        </a:xfrm>
        <a:prstGeom prst="chevron">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4003" tIns="8001" rIns="8001" bIns="8001" numCol="1" spcCol="1270" anchor="ctr" anchorCtr="0">
          <a:noAutofit/>
        </a:bodyPr>
        <a:lstStyle/>
        <a:p>
          <a:pPr lvl="0" algn="ctr" defTabSz="266700">
            <a:lnSpc>
              <a:spcPct val="90000"/>
            </a:lnSpc>
            <a:spcBef>
              <a:spcPct val="0"/>
            </a:spcBef>
            <a:spcAft>
              <a:spcPct val="35000"/>
            </a:spcAft>
          </a:pPr>
          <a:r>
            <a:rPr lang="en-US" sz="600" kern="1200" dirty="0" smtClean="0"/>
            <a:t>AWS Account Name </a:t>
          </a:r>
          <a:endParaRPr lang="en-US" sz="600" kern="1200" dirty="0"/>
        </a:p>
      </dsp:txBody>
      <dsp:txXfrm>
        <a:off x="1220985" y="320804"/>
        <a:ext cx="664369" cy="442912"/>
      </dsp:txXfrm>
    </dsp:sp>
    <dsp:sp modelId="{87F35321-5E05-9F48-A6F0-1CD3FE99195D}">
      <dsp:nvSpPr>
        <dsp:cNvPr id="0" name=""/>
        <dsp:cNvSpPr/>
      </dsp:nvSpPr>
      <dsp:spPr>
        <a:xfrm>
          <a:off x="1996082" y="320804"/>
          <a:ext cx="1107281" cy="442912"/>
        </a:xfrm>
        <a:prstGeom prst="chevron">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4003" tIns="8001" rIns="8001" bIns="8001" numCol="1" spcCol="1270" anchor="ctr" anchorCtr="0">
          <a:noAutofit/>
        </a:bodyPr>
        <a:lstStyle/>
        <a:p>
          <a:pPr lvl="0" algn="ctr" defTabSz="266700">
            <a:lnSpc>
              <a:spcPct val="90000"/>
            </a:lnSpc>
            <a:spcBef>
              <a:spcPct val="0"/>
            </a:spcBef>
            <a:spcAft>
              <a:spcPct val="35000"/>
            </a:spcAft>
          </a:pPr>
          <a:r>
            <a:rPr lang="en-US" sz="600" kern="1200" dirty="0" smtClean="0"/>
            <a:t>Permission Level Requested (Admin for SE's)</a:t>
          </a:r>
          <a:endParaRPr lang="en-US" sz="600" kern="1200" dirty="0"/>
        </a:p>
      </dsp:txBody>
      <dsp:txXfrm>
        <a:off x="2217538" y="320804"/>
        <a:ext cx="664369" cy="442912"/>
      </dsp:txXfrm>
    </dsp:sp>
    <dsp:sp modelId="{4B2ED1EB-2542-6B47-93BB-28B510D9BBA9}">
      <dsp:nvSpPr>
        <dsp:cNvPr id="0" name=""/>
        <dsp:cNvSpPr/>
      </dsp:nvSpPr>
      <dsp:spPr>
        <a:xfrm>
          <a:off x="2992635" y="320804"/>
          <a:ext cx="1107281" cy="442912"/>
        </a:xfrm>
        <a:prstGeom prst="chevron">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4003" tIns="8001" rIns="8001" bIns="8001" numCol="1" spcCol="1270" anchor="ctr" anchorCtr="0">
          <a:noAutofit/>
        </a:bodyPr>
        <a:lstStyle/>
        <a:p>
          <a:pPr lvl="0" algn="ctr" defTabSz="266700">
            <a:lnSpc>
              <a:spcPct val="90000"/>
            </a:lnSpc>
            <a:spcBef>
              <a:spcPct val="0"/>
            </a:spcBef>
            <a:spcAft>
              <a:spcPct val="35000"/>
            </a:spcAft>
          </a:pPr>
          <a:r>
            <a:rPr lang="en-US" sz="600" kern="1200" dirty="0" smtClean="0"/>
            <a:t>Estimate Budget (&lt;$100 typically)</a:t>
          </a:r>
          <a:endParaRPr lang="en-US" sz="600" kern="1200" dirty="0"/>
        </a:p>
      </dsp:txBody>
      <dsp:txXfrm>
        <a:off x="3214091" y="320804"/>
        <a:ext cx="664369" cy="442912"/>
      </dsp:txXfrm>
    </dsp:sp>
    <dsp:sp modelId="{31A047C5-E04E-4E45-B6E9-79C7386ED8EF}">
      <dsp:nvSpPr>
        <dsp:cNvPr id="0" name=""/>
        <dsp:cNvSpPr/>
      </dsp:nvSpPr>
      <dsp:spPr>
        <a:xfrm>
          <a:off x="3989189" y="320804"/>
          <a:ext cx="1107281" cy="442912"/>
        </a:xfrm>
        <a:prstGeom prst="chevron">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4003" tIns="8001" rIns="8001" bIns="8001" numCol="1" spcCol="1270" anchor="ctr" anchorCtr="0">
          <a:noAutofit/>
        </a:bodyPr>
        <a:lstStyle/>
        <a:p>
          <a:pPr lvl="0" algn="ctr" defTabSz="266700">
            <a:lnSpc>
              <a:spcPct val="90000"/>
            </a:lnSpc>
            <a:spcBef>
              <a:spcPct val="0"/>
            </a:spcBef>
            <a:spcAft>
              <a:spcPct val="35000"/>
            </a:spcAft>
          </a:pPr>
          <a:r>
            <a:rPr lang="en-US" sz="600" kern="1200" dirty="0" smtClean="0"/>
            <a:t>Account Transfer Process</a:t>
          </a:r>
          <a:endParaRPr lang="en-US" sz="600" kern="1200" dirty="0"/>
        </a:p>
      </dsp:txBody>
      <dsp:txXfrm>
        <a:off x="4210645" y="320804"/>
        <a:ext cx="664369" cy="442912"/>
      </dsp:txXfrm>
    </dsp:sp>
    <dsp:sp modelId="{4362402F-5386-0940-923A-68BDAD94386E}">
      <dsp:nvSpPr>
        <dsp:cNvPr id="0" name=""/>
        <dsp:cNvSpPr/>
      </dsp:nvSpPr>
      <dsp:spPr>
        <a:xfrm>
          <a:off x="4985742" y="320804"/>
          <a:ext cx="1107281" cy="442912"/>
        </a:xfrm>
        <a:prstGeom prst="chevron">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4003" tIns="8001" rIns="8001" bIns="8001" numCol="1" spcCol="1270" anchor="ctr" anchorCtr="0">
          <a:noAutofit/>
        </a:bodyPr>
        <a:lstStyle/>
        <a:p>
          <a:pPr lvl="0" algn="ctr" defTabSz="266700">
            <a:lnSpc>
              <a:spcPct val="90000"/>
            </a:lnSpc>
            <a:spcBef>
              <a:spcPct val="0"/>
            </a:spcBef>
            <a:spcAft>
              <a:spcPct val="35000"/>
            </a:spcAft>
          </a:pPr>
          <a:r>
            <a:rPr lang="en-US" sz="600" kern="1200" dirty="0" smtClean="0"/>
            <a:t>Upload </a:t>
          </a:r>
          <a:r>
            <a:rPr lang="en-US" sz="600" kern="1200" smtClean="0"/>
            <a:t>Key Transfer to box folder</a:t>
          </a:r>
          <a:endParaRPr lang="en-US" sz="600" kern="1200" dirty="0"/>
        </a:p>
      </dsp:txBody>
      <dsp:txXfrm>
        <a:off x="5207198" y="320804"/>
        <a:ext cx="664369" cy="44291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defTabSz="816334" fontAlgn="auto">
              <a:spcBef>
                <a:spcPts val="0"/>
              </a:spcBef>
              <a:spcAft>
                <a:spcPts val="0"/>
              </a:spcAft>
              <a:defRPr sz="1200" smtClean="0">
                <a:latin typeface="+mn-lt"/>
                <a:ea typeface="+mn-ea"/>
                <a:cs typeface="+mn-cs"/>
              </a:defRPr>
            </a:lvl1pPr>
          </a:lstStyle>
          <a:p>
            <a:pPr>
              <a:defRPr/>
            </a:pPr>
            <a:fld id="{BCBF0227-73D1-FF4A-BC91-FE958290113F}" type="datetimeFigureOut">
              <a:rPr lang="en-US"/>
              <a:pPr>
                <a:defRPr/>
              </a:pPr>
              <a:t>3/20/18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defTabSz="816334" fontAlgn="auto">
              <a:spcBef>
                <a:spcPts val="0"/>
              </a:spcBef>
              <a:spcAft>
                <a:spcPts val="0"/>
              </a:spcAft>
              <a:defRPr sz="1200" smtClean="0">
                <a:latin typeface="+mn-lt"/>
                <a:ea typeface="+mn-ea"/>
                <a:cs typeface="+mn-cs"/>
              </a:defRPr>
            </a:lvl1pPr>
          </a:lstStyle>
          <a:p>
            <a:pPr>
              <a:defRPr/>
            </a:pPr>
            <a:fld id="{80902DB4-DCF7-384E-9ED7-C4FF588CAE00}" type="slidenum">
              <a:rPr lang="en-US"/>
              <a:pPr>
                <a:defRPr/>
              </a:pPr>
              <a:t>‹#›</a:t>
            </a:fld>
            <a:endParaRPr lang="en-US"/>
          </a:p>
        </p:txBody>
      </p:sp>
    </p:spTree>
    <p:extLst>
      <p:ext uri="{BB962C8B-B14F-4D97-AF65-F5344CB8AC3E}">
        <p14:creationId xmlns:p14="http://schemas.microsoft.com/office/powerpoint/2010/main" val="465481461"/>
      </p:ext>
    </p:extLst>
  </p:cSld>
  <p:clrMap bg1="lt1" tx1="dk1" bg2="lt2" tx2="dk2" accent1="accent1" accent2="accent2" accent3="accent3" accent4="accent4" accent5="accent5" accent6="accent6" hlink="hlink" folHlink="folHlink"/>
  <p:hf hdr="0" ftr="0" dt="0"/>
</p:handoutMaster>
</file>

<file path=ppt/media/image10.jpg>
</file>

<file path=ppt/media/image11.png>
</file>

<file path=ppt/media/image12.jpeg>
</file>

<file path=ppt/media/image13.png>
</file>

<file path=ppt/media/image15.jpg>
</file>

<file path=ppt/media/image16.png>
</file>

<file path=ppt/media/image17.png>
</file>

<file path=ppt/media/image18.png>
</file>

<file path=ppt/media/image19.png>
</file>

<file path=ppt/media/image2.png>
</file>

<file path=ppt/media/image3.png>
</file>

<file path=ppt/media/image4.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816334" fontAlgn="auto">
              <a:spcBef>
                <a:spcPts val="0"/>
              </a:spcBef>
              <a:spcAft>
                <a:spcPts val="0"/>
              </a:spcAft>
              <a:defRPr sz="1200" smtClean="0">
                <a:latin typeface="+mn-lt"/>
                <a:ea typeface="+mn-ea"/>
                <a:cs typeface="+mn-cs"/>
              </a:defRPr>
            </a:lvl1pPr>
          </a:lstStyle>
          <a:p>
            <a:pPr>
              <a:defRPr/>
            </a:pPr>
            <a:fld id="{4A37B67A-BA50-DA43-8534-0AD0821A1339}" type="datetimeFigureOut">
              <a:rPr lang="en-US"/>
              <a:pPr>
                <a:defRPr/>
              </a:pPr>
              <a:t>3/20/18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endParaRPr lang="en-US" noProof="0"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defTabSz="816334" fontAlgn="auto">
              <a:spcBef>
                <a:spcPts val="0"/>
              </a:spcBef>
              <a:spcAft>
                <a:spcPts val="0"/>
              </a:spcAft>
              <a:defRPr sz="1200" smtClean="0">
                <a:latin typeface="+mn-lt"/>
                <a:ea typeface="+mn-ea"/>
                <a:cs typeface="+mn-cs"/>
              </a:defRPr>
            </a:lvl1pPr>
          </a:lstStyle>
          <a:p>
            <a:pPr>
              <a:defRPr/>
            </a:pPr>
            <a:fld id="{CA066C01-18BF-6F4D-9334-C915035FD91A}" type="slidenum">
              <a:rPr lang="en-US"/>
              <a:pPr>
                <a:defRPr/>
              </a:pPr>
              <a:t>‹#›</a:t>
            </a:fld>
            <a:endParaRPr lang="en-US"/>
          </a:p>
        </p:txBody>
      </p:sp>
    </p:spTree>
    <p:extLst>
      <p:ext uri="{BB962C8B-B14F-4D97-AF65-F5344CB8AC3E}">
        <p14:creationId xmlns:p14="http://schemas.microsoft.com/office/powerpoint/2010/main" val="3098169241"/>
      </p:ext>
    </p:extLst>
  </p:cSld>
  <p:clrMap bg1="lt1" tx1="dk1" bg2="lt2" tx2="dk2" accent1="accent1" accent2="accent2" accent3="accent3" accent4="accent4" accent5="accent5" accent6="accent6" hlink="hlink" folHlink="folHlink"/>
  <p:hf hdr="0" ftr="0" dt="0"/>
  <p:notesStyle>
    <a:lvl1pPr algn="l" defTabSz="512763" rtl="0" fontAlgn="base">
      <a:spcBef>
        <a:spcPct val="30000"/>
      </a:spcBef>
      <a:spcAft>
        <a:spcPct val="0"/>
      </a:spcAft>
      <a:defRPr sz="1000" kern="1200">
        <a:solidFill>
          <a:schemeClr val="tx1"/>
        </a:solidFill>
        <a:latin typeface="+mn-lt"/>
        <a:ea typeface="ＭＳ Ｐゴシック" charset="0"/>
        <a:cs typeface="ＭＳ Ｐゴシック" charset="0"/>
      </a:defRPr>
    </a:lvl1pPr>
    <a:lvl2pPr marL="255588" algn="l" defTabSz="512763" rtl="0" fontAlgn="base">
      <a:spcBef>
        <a:spcPct val="30000"/>
      </a:spcBef>
      <a:spcAft>
        <a:spcPct val="0"/>
      </a:spcAft>
      <a:defRPr sz="1000" kern="1200">
        <a:solidFill>
          <a:schemeClr val="tx1"/>
        </a:solidFill>
        <a:latin typeface="+mn-lt"/>
        <a:ea typeface="ＭＳ Ｐゴシック" charset="0"/>
        <a:cs typeface="+mn-cs"/>
      </a:defRPr>
    </a:lvl2pPr>
    <a:lvl3pPr marL="512763" algn="l" defTabSz="512763" rtl="0" fontAlgn="base">
      <a:spcBef>
        <a:spcPct val="30000"/>
      </a:spcBef>
      <a:spcAft>
        <a:spcPct val="0"/>
      </a:spcAft>
      <a:defRPr sz="1000" kern="1200">
        <a:solidFill>
          <a:schemeClr val="tx1"/>
        </a:solidFill>
        <a:latin typeface="+mn-lt"/>
        <a:ea typeface="ＭＳ Ｐゴシック" charset="0"/>
        <a:cs typeface="+mn-cs"/>
      </a:defRPr>
    </a:lvl3pPr>
    <a:lvl4pPr marL="769938" algn="l" defTabSz="512763" rtl="0" fontAlgn="base">
      <a:spcBef>
        <a:spcPct val="30000"/>
      </a:spcBef>
      <a:spcAft>
        <a:spcPct val="0"/>
      </a:spcAft>
      <a:defRPr sz="1000" kern="1200">
        <a:solidFill>
          <a:schemeClr val="tx1"/>
        </a:solidFill>
        <a:latin typeface="+mn-lt"/>
        <a:ea typeface="ＭＳ Ｐゴシック" charset="0"/>
        <a:cs typeface="+mn-cs"/>
      </a:defRPr>
    </a:lvl4pPr>
    <a:lvl5pPr marL="1027113" algn="l" defTabSz="512763" rtl="0" fontAlgn="base">
      <a:spcBef>
        <a:spcPct val="30000"/>
      </a:spcBef>
      <a:spcAft>
        <a:spcPct val="0"/>
      </a:spcAft>
      <a:defRPr sz="1000" kern="1200">
        <a:solidFill>
          <a:schemeClr val="tx1"/>
        </a:solidFill>
        <a:latin typeface="+mn-lt"/>
        <a:ea typeface="ＭＳ Ｐゴシック" charset="0"/>
        <a:cs typeface="+mn-cs"/>
      </a:defRPr>
    </a:lvl5pPr>
    <a:lvl6pPr marL="1285646" algn="l" defTabSz="514259" rtl="0" eaLnBrk="1" latinLnBrk="0" hangingPunct="1">
      <a:defRPr sz="700" kern="1200">
        <a:solidFill>
          <a:schemeClr val="tx1"/>
        </a:solidFill>
        <a:latin typeface="+mn-lt"/>
        <a:ea typeface="+mn-ea"/>
        <a:cs typeface="+mn-cs"/>
      </a:defRPr>
    </a:lvl6pPr>
    <a:lvl7pPr marL="1542776" algn="l" defTabSz="514259" rtl="0" eaLnBrk="1" latinLnBrk="0" hangingPunct="1">
      <a:defRPr sz="700" kern="1200">
        <a:solidFill>
          <a:schemeClr val="tx1"/>
        </a:solidFill>
        <a:latin typeface="+mn-lt"/>
        <a:ea typeface="+mn-ea"/>
        <a:cs typeface="+mn-cs"/>
      </a:defRPr>
    </a:lvl7pPr>
    <a:lvl8pPr marL="1799905" algn="l" defTabSz="514259" rtl="0" eaLnBrk="1" latinLnBrk="0" hangingPunct="1">
      <a:defRPr sz="700" kern="1200">
        <a:solidFill>
          <a:schemeClr val="tx1"/>
        </a:solidFill>
        <a:latin typeface="+mn-lt"/>
        <a:ea typeface="+mn-ea"/>
        <a:cs typeface="+mn-cs"/>
      </a:defRPr>
    </a:lvl8pPr>
    <a:lvl9pPr marL="2057034" algn="l" defTabSz="514259" rtl="0" eaLnBrk="1" latinLnBrk="0" hangingPunct="1">
      <a:defRPr sz="7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a:t>
            </a:fld>
            <a:endParaRPr lang="en-US"/>
          </a:p>
        </p:txBody>
      </p:sp>
    </p:spTree>
    <p:extLst>
      <p:ext uri="{BB962C8B-B14F-4D97-AF65-F5344CB8AC3E}">
        <p14:creationId xmlns:p14="http://schemas.microsoft.com/office/powerpoint/2010/main" val="4073857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512763" rtl="0" eaLnBrk="1" fontAlgn="base" latinLnBrk="0" hangingPunct="1">
              <a:lnSpc>
                <a:spcPct val="100000"/>
              </a:lnSpc>
              <a:spcBef>
                <a:spcPct val="30000"/>
              </a:spcBef>
              <a:spcAft>
                <a:spcPct val="0"/>
              </a:spcAft>
              <a:buClrTx/>
              <a:buSzTx/>
              <a:buFontTx/>
              <a:buNone/>
              <a:tabLst/>
              <a:defRPr/>
            </a:pPr>
            <a:r>
              <a:rPr lang="en-US" dirty="0" smtClean="0"/>
              <a:t>Please go to https://aws.amazon.com/govcloud-us/getting-started/</a:t>
            </a:r>
            <a:r>
              <a:rPr lang="en-US" baseline="0" dirty="0" smtClean="0"/>
              <a:t> to get started in the process to get access to GovCloud.</a:t>
            </a:r>
            <a:endParaRPr lang="en-US" dirty="0" smtClean="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13</a:t>
            </a:fld>
            <a:endParaRPr lang="en-US"/>
          </a:p>
        </p:txBody>
      </p:sp>
    </p:spTree>
    <p:extLst>
      <p:ext uri="{BB962C8B-B14F-4D97-AF65-F5344CB8AC3E}">
        <p14:creationId xmlns:p14="http://schemas.microsoft.com/office/powerpoint/2010/main" val="3333025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2</a:t>
            </a:fld>
            <a:endParaRPr lang="en-US"/>
          </a:p>
        </p:txBody>
      </p:sp>
    </p:spTree>
    <p:extLst>
      <p:ext uri="{BB962C8B-B14F-4D97-AF65-F5344CB8AC3E}">
        <p14:creationId xmlns:p14="http://schemas.microsoft.com/office/powerpoint/2010/main" val="9126625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purpose for this course is to help the field understand the components found in AWS and how they</a:t>
            </a:r>
            <a:r>
              <a:rPr lang="en-US" baseline="0" dirty="0" smtClean="0"/>
              <a:t> are relevant to Splunk and the customer. This course assumes you have some basic Splunk knowledge and how to install the product along with basic Linux / sysadmin skills. The accompanying modules will walk you through the entire lifecycle of creating an AWS account to having a working Splunk instance with the App fully functioning. </a:t>
            </a:r>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3</a:t>
            </a:fld>
            <a:endParaRPr lang="en-US"/>
          </a:p>
        </p:txBody>
      </p:sp>
    </p:spTree>
    <p:extLst>
      <p:ext uri="{BB962C8B-B14F-4D97-AF65-F5344CB8AC3E}">
        <p14:creationId xmlns:p14="http://schemas.microsoft.com/office/powerpoint/2010/main" val="7144747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Please follow these</a:t>
            </a:r>
            <a:r>
              <a:rPr lang="en-US" baseline="0" dirty="0" smtClean="0"/>
              <a:t> steps to formally add your AWS account to the Splunk master account.  </a:t>
            </a:r>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5</a:t>
            </a:fld>
            <a:endParaRPr lang="en-US" dirty="0"/>
          </a:p>
        </p:txBody>
      </p:sp>
    </p:spTree>
    <p:extLst>
      <p:ext uri="{BB962C8B-B14F-4D97-AF65-F5344CB8AC3E}">
        <p14:creationId xmlns:p14="http://schemas.microsoft.com/office/powerpoint/2010/main" val="1460552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Once these steps have been complete, you</a:t>
            </a:r>
            <a:r>
              <a:rPr lang="en-US" baseline="0" dirty="0" smtClean="0"/>
              <a:t> will be able to deploy EC2 instances and not have to expense your use on AWS. </a:t>
            </a:r>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6</a:t>
            </a:fld>
            <a:endParaRPr lang="en-US" dirty="0"/>
          </a:p>
        </p:txBody>
      </p:sp>
    </p:spTree>
    <p:extLst>
      <p:ext uri="{BB962C8B-B14F-4D97-AF65-F5344CB8AC3E}">
        <p14:creationId xmlns:p14="http://schemas.microsoft.com/office/powerpoint/2010/main" val="19370856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Please follow these</a:t>
            </a:r>
            <a:r>
              <a:rPr lang="en-US" baseline="0" dirty="0" smtClean="0"/>
              <a:t> steps to formally add your AWS account to the Splunk master account.  </a:t>
            </a:r>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7</a:t>
            </a:fld>
            <a:endParaRPr lang="en-US"/>
          </a:p>
        </p:txBody>
      </p:sp>
    </p:spTree>
    <p:extLst>
      <p:ext uri="{BB962C8B-B14F-4D97-AF65-F5344CB8AC3E}">
        <p14:creationId xmlns:p14="http://schemas.microsoft.com/office/powerpoint/2010/main" val="15943518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Once these steps have been complete, you</a:t>
            </a:r>
            <a:r>
              <a:rPr lang="en-US" baseline="0" dirty="0" smtClean="0"/>
              <a:t> will be able to deploy EC2 instances and not have to expense your use on AWS. </a:t>
            </a:r>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8</a:t>
            </a:fld>
            <a:endParaRPr lang="en-US"/>
          </a:p>
        </p:txBody>
      </p:sp>
    </p:spTree>
    <p:extLst>
      <p:ext uri="{BB962C8B-B14F-4D97-AF65-F5344CB8AC3E}">
        <p14:creationId xmlns:p14="http://schemas.microsoft.com/office/powerpoint/2010/main" val="7949622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additional resources, please join the Amazon Partner Network. This free service will give you access to online learning and discounts to in-person</a:t>
            </a:r>
            <a:r>
              <a:rPr lang="en-US" baseline="0" dirty="0" smtClean="0"/>
              <a:t> classes.  </a:t>
            </a:r>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10</a:t>
            </a:fld>
            <a:endParaRPr lang="en-US"/>
          </a:p>
        </p:txBody>
      </p:sp>
    </p:spTree>
    <p:extLst>
      <p:ext uri="{BB962C8B-B14F-4D97-AF65-F5344CB8AC3E}">
        <p14:creationId xmlns:p14="http://schemas.microsoft.com/office/powerpoint/2010/main" val="3935432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Optionally, you can sign up for </a:t>
            </a:r>
            <a:r>
              <a:rPr lang="en-US" baseline="0" dirty="0" smtClean="0"/>
              <a:t>a GovCloud account. This is only allowed for US Citizens and must be approved by HR.  Please contact HR directly if you plan on obtaining a GovCloud Account.</a:t>
            </a:r>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12</a:t>
            </a:fld>
            <a:endParaRPr lang="en-US"/>
          </a:p>
        </p:txBody>
      </p:sp>
    </p:spTree>
    <p:extLst>
      <p:ext uri="{BB962C8B-B14F-4D97-AF65-F5344CB8AC3E}">
        <p14:creationId xmlns:p14="http://schemas.microsoft.com/office/powerpoint/2010/main" val="8615310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tags" Target="../tags/tag1.xml"/><Relationship Id="rId2" Type="http://schemas.openxmlformats.org/officeDocument/2006/relationships/slideMaster" Target="../slideMasters/slideMaster1.xml"/><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 Id="rId3" Type="http://schemas.openxmlformats.org/officeDocument/2006/relationships/image" Target="../media/image5.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5.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 Id="rId3" Type="http://schemas.openxmlformats.org/officeDocument/2006/relationships/image" Target="../media/image8.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9.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 Id="rId3" Type="http://schemas.openxmlformats.org/officeDocument/2006/relationships/image" Target="../media/image5.emf"/></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5.emf"/></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5.emf"/></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5.emf"/></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5.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5.emf"/></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4.jpeg"/><Relationship Id="rId4" Type="http://schemas.openxmlformats.org/officeDocument/2006/relationships/image" Target="../media/image5.emf"/><Relationship Id="rId1" Type="http://schemas.openxmlformats.org/officeDocument/2006/relationships/tags" Target="../tags/tag2.xml"/><Relationship Id="rId2"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4.jpeg"/><Relationship Id="rId4" Type="http://schemas.openxmlformats.org/officeDocument/2006/relationships/image" Target="../media/image5.emf"/><Relationship Id="rId1" Type="http://schemas.openxmlformats.org/officeDocument/2006/relationships/tags" Target="../tags/tag3.xml"/><Relationship Id="rId2"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5.emf"/></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 Id="rId3" Type="http://schemas.openxmlformats.org/officeDocument/2006/relationships/image" Target="../media/image1.emf"/></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2.jpeg"/><Relationship Id="rId4" Type="http://schemas.openxmlformats.org/officeDocument/2006/relationships/image" Target="../media/image13.png"/><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mailto:powerpoint@splunk.com" TargetMode="Externa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eg"/><Relationship Id="rId3" Type="http://schemas.openxmlformats.org/officeDocument/2006/relationships/image" Target="../media/image13.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bwMode="auto">
      <p:bgRef idx="1001">
        <a:schemeClr val="bg1"/>
      </p:bgRef>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378" y="213"/>
            <a:ext cx="9143244" cy="5143075"/>
          </a:xfrm>
          <a:prstGeom prst="rect">
            <a:avLst/>
          </a:prstGeom>
        </p:spPr>
      </p:pic>
      <p:sp>
        <p:nvSpPr>
          <p:cNvPr id="2" name="Title 1"/>
          <p:cNvSpPr>
            <a:spLocks noGrp="1"/>
          </p:cNvSpPr>
          <p:nvPr>
            <p:ph type="title" hasCustomPrompt="1"/>
          </p:nvPr>
        </p:nvSpPr>
        <p:spPr bwMode="white">
          <a:xfrm>
            <a:off x="506462" y="237510"/>
            <a:ext cx="8084086" cy="2154865"/>
          </a:xfrm>
        </p:spPr>
        <p:txBody>
          <a:bodyPr anchor="b" anchorCtr="0">
            <a:noAutofit/>
          </a:bodyPr>
          <a:lstStyle>
            <a:lvl1pPr algn="l">
              <a:lnSpc>
                <a:spcPct val="100000"/>
              </a:lnSpc>
              <a:defRPr sz="4050" b="0" baseline="0"/>
            </a:lvl1pPr>
          </a:lstStyle>
          <a:p>
            <a:r>
              <a:rPr lang="en-US" dirty="0" smtClean="0"/>
              <a:t>Presentation Title</a:t>
            </a:r>
            <a:endParaRPr lang="en-US" dirty="0"/>
          </a:p>
        </p:txBody>
      </p:sp>
      <p:sp>
        <p:nvSpPr>
          <p:cNvPr id="21" name="Text Placeholder 20"/>
          <p:cNvSpPr>
            <a:spLocks noGrp="1"/>
          </p:cNvSpPr>
          <p:nvPr>
            <p:ph type="body" sz="quarter" idx="12" hasCustomPrompt="1"/>
          </p:nvPr>
        </p:nvSpPr>
        <p:spPr bwMode="white">
          <a:xfrm>
            <a:off x="506461" y="2535215"/>
            <a:ext cx="5346332" cy="741210"/>
          </a:xfrm>
        </p:spPr>
        <p:txBody>
          <a:bodyPr tIns="0" bIns="91440" anchor="t"/>
          <a:lstStyle>
            <a:lvl1pPr marL="0" indent="0" algn="l">
              <a:buFontTx/>
              <a:buNone/>
              <a:defRPr sz="2100" baseline="0"/>
            </a:lvl1pPr>
            <a:lvl2pPr marL="342900" indent="0" algn="l">
              <a:buFontTx/>
              <a:buNone/>
              <a:defRPr/>
            </a:lvl2pPr>
            <a:lvl3pPr marL="685800" indent="0" algn="l">
              <a:buFontTx/>
              <a:buNone/>
              <a:defRPr/>
            </a:lvl3pPr>
            <a:lvl4pPr marL="1028700" indent="0" algn="l">
              <a:buFontTx/>
              <a:buNone/>
              <a:defRPr/>
            </a:lvl4pPr>
            <a:lvl5pPr algn="l">
              <a:buFontTx/>
              <a:buNone/>
              <a:defRPr/>
            </a:lvl5pPr>
          </a:lstStyle>
          <a:p>
            <a:pPr lvl="0"/>
            <a:r>
              <a:rPr lang="en-US" dirty="0"/>
              <a:t>Possible Sub-Head Information on One, Two, or Even Three Lines</a:t>
            </a:r>
          </a:p>
        </p:txBody>
      </p:sp>
      <p:sp>
        <p:nvSpPr>
          <p:cNvPr id="25" name="Text Placeholder 24"/>
          <p:cNvSpPr>
            <a:spLocks noGrp="1"/>
          </p:cNvSpPr>
          <p:nvPr>
            <p:ph type="body" sz="quarter" idx="14" hasCustomPrompt="1"/>
          </p:nvPr>
        </p:nvSpPr>
        <p:spPr bwMode="white">
          <a:xfrm>
            <a:off x="506462" y="3294085"/>
            <a:ext cx="5346332" cy="488915"/>
          </a:xfrm>
        </p:spPr>
        <p:txBody>
          <a:bodyPr>
            <a:noAutofit/>
          </a:bodyPr>
          <a:lstStyle>
            <a:lvl1pPr marL="0" indent="0">
              <a:buFontTx/>
              <a:buNone/>
              <a:defRPr sz="1500" b="0" baseline="0"/>
            </a:lvl1pPr>
          </a:lstStyle>
          <a:p>
            <a:pPr marL="259556" marR="0" lvl="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a:pPr>
            <a:r>
              <a:rPr lang="en-US" dirty="0"/>
              <a:t>Presenter’s </a:t>
            </a:r>
            <a:r>
              <a:rPr lang="en-US" dirty="0" smtClean="0"/>
              <a:t>Name  |  </a:t>
            </a:r>
            <a:r>
              <a:rPr lang="en-US" dirty="0"/>
              <a:t>Title &amp; Specialization</a:t>
            </a:r>
          </a:p>
        </p:txBody>
      </p:sp>
      <p:grpSp>
        <p:nvGrpSpPr>
          <p:cNvPr id="6" name="Group 5" hidden="1"/>
          <p:cNvGrpSpPr/>
          <p:nvPr>
            <p:custDataLst>
              <p:tags r:id="rId1"/>
            </p:custDataLst>
          </p:nvPr>
        </p:nvGrpSpPr>
        <p:grpSpPr bwMode="blackGray">
          <a:xfrm>
            <a:off x="-5" y="1"/>
            <a:ext cx="9144006" cy="5143502"/>
            <a:chOff x="-7" y="0"/>
            <a:chExt cx="12192008" cy="6858003"/>
          </a:xfrm>
        </p:grpSpPr>
        <p:grpSp>
          <p:nvGrpSpPr>
            <p:cNvPr id="7" name="Group 6" hidden="1"/>
            <p:cNvGrpSpPr/>
            <p:nvPr/>
          </p:nvGrpSpPr>
          <p:grpSpPr bwMode="blackGray">
            <a:xfrm>
              <a:off x="-7" y="0"/>
              <a:ext cx="12192008" cy="6858003"/>
              <a:chOff x="-7" y="0"/>
              <a:chExt cx="12192008" cy="6858003"/>
            </a:xfrm>
            <a:solidFill>
              <a:srgbClr val="7030A0">
                <a:alpha val="10000"/>
              </a:srgbClr>
            </a:solidFill>
          </p:grpSpPr>
          <p:sp>
            <p:nvSpPr>
              <p:cNvPr id="50" name="Rectangle 49"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1" name="Rectangle 50"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2" name="Rectangle 51"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3" name="Rectangle 52"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4" name="Rectangle 53"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8" name="Group 7" hidden="1"/>
            <p:cNvGrpSpPr/>
            <p:nvPr/>
          </p:nvGrpSpPr>
          <p:grpSpPr bwMode="blackGray">
            <a:xfrm>
              <a:off x="456062" y="304801"/>
              <a:ext cx="11279875" cy="5599075"/>
              <a:chOff x="0" y="304801"/>
              <a:chExt cx="12192000" cy="5599075"/>
            </a:xfrm>
          </p:grpSpPr>
          <p:cxnSp>
            <p:nvCxnSpPr>
              <p:cNvPr id="23" name="Straight Connector 22"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9" name="Group 8" hidden="1"/>
            <p:cNvGrpSpPr/>
            <p:nvPr/>
          </p:nvGrpSpPr>
          <p:grpSpPr bwMode="blackGray">
            <a:xfrm>
              <a:off x="456062" y="304801"/>
              <a:ext cx="11277720" cy="5599075"/>
              <a:chOff x="456062" y="304801"/>
              <a:chExt cx="11277720" cy="5817450"/>
            </a:xfrm>
          </p:grpSpPr>
          <p:sp>
            <p:nvSpPr>
              <p:cNvPr id="10" name="Rectangle 9"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 name="Rectangle 10"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2" name="Rectangle 11"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3" name="Rectangle 1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 name="Rectangle 1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5" name="Rectangle 1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6" name="Rectangle 1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7" name="Rectangle 1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8" name="Rectangle 1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9" name="Rectangle 1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0" name="Rectangle 1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Rectangle 21"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55" name="TextBox 54"/>
          <p:cNvSpPr txBox="1"/>
          <p:nvPr/>
        </p:nvSpPr>
        <p:spPr>
          <a:xfrm>
            <a:off x="5204012" y="26149"/>
            <a:ext cx="3936761" cy="184666"/>
          </a:xfrm>
          <a:prstGeom prst="rect">
            <a:avLst/>
          </a:prstGeom>
          <a:noFill/>
        </p:spPr>
        <p:txBody>
          <a:bodyPr wrap="square" rtlCol="0">
            <a:spAutoFit/>
          </a:bodyPr>
          <a:lstStyle/>
          <a:p>
            <a:pPr algn="r"/>
            <a:r>
              <a:rPr lang="en-US" sz="600" cap="all" spc="75" dirty="0" smtClean="0">
                <a:solidFill>
                  <a:schemeClr val="accent2">
                    <a:lumMod val="75000"/>
                  </a:schemeClr>
                </a:solidFill>
              </a:rPr>
              <a:t>© 2017 Splunk Inc.</a:t>
            </a:r>
            <a:endParaRPr lang="en-US" sz="600" cap="all" spc="75" dirty="0">
              <a:solidFill>
                <a:schemeClr val="accent2">
                  <a:lumMod val="75000"/>
                </a:schemeClr>
              </a:solidFill>
            </a:endParaRPr>
          </a:p>
        </p:txBody>
      </p:sp>
      <p:sp>
        <p:nvSpPr>
          <p:cNvPr id="56" name="Text Placeholder 24"/>
          <p:cNvSpPr>
            <a:spLocks noGrp="1"/>
          </p:cNvSpPr>
          <p:nvPr>
            <p:ph type="body" sz="quarter" idx="15" hasCustomPrompt="1"/>
          </p:nvPr>
        </p:nvSpPr>
        <p:spPr bwMode="white">
          <a:xfrm>
            <a:off x="506462" y="3800660"/>
            <a:ext cx="5346332" cy="488915"/>
          </a:xfrm>
        </p:spPr>
        <p:txBody>
          <a:bodyPr>
            <a:noAutofit/>
          </a:bodyPr>
          <a:lstStyle>
            <a:lvl1pPr marL="259556" marR="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sz="1350" b="0" baseline="0"/>
            </a:lvl1pPr>
          </a:lstStyle>
          <a:p>
            <a:pPr marL="259556" marR="0" lvl="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a:pPr>
            <a:r>
              <a:rPr lang="en-US" dirty="0" smtClean="0"/>
              <a:t>Date  |  Version</a:t>
            </a:r>
            <a:endParaRPr lang="en-US" dirty="0"/>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mparison – Dark">
    <p:bg>
      <p:bgRef idx="1001">
        <a:schemeClr val="bg1"/>
      </p:bgRef>
    </p:bg>
    <p:spTree>
      <p:nvGrpSpPr>
        <p:cNvPr id="1" name=""/>
        <p:cNvGrpSpPr/>
        <p:nvPr/>
      </p:nvGrpSpPr>
      <p:grpSpPr>
        <a:xfrm>
          <a:off x="0" y="0"/>
          <a:ext cx="0" cy="0"/>
          <a:chOff x="0" y="0"/>
          <a:chExt cx="0" cy="0"/>
        </a:xfrm>
      </p:grpSpPr>
      <p:sp>
        <p:nvSpPr>
          <p:cNvPr id="14" name="Text Placeholder 2"/>
          <p:cNvSpPr>
            <a:spLocks noGrp="1"/>
          </p:cNvSpPr>
          <p:nvPr>
            <p:ph type="body" idx="1"/>
          </p:nvPr>
        </p:nvSpPr>
        <p:spPr>
          <a:xfrm>
            <a:off x="342048" y="1050997"/>
            <a:ext cx="4016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15" name="Text Placeholder 4"/>
          <p:cNvSpPr>
            <a:spLocks noGrp="1"/>
          </p:cNvSpPr>
          <p:nvPr>
            <p:ph type="body" sz="quarter" idx="3"/>
          </p:nvPr>
        </p:nvSpPr>
        <p:spPr>
          <a:xfrm>
            <a:off x="4790022" y="1050997"/>
            <a:ext cx="4011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16" name="Content Placeholder 2"/>
          <p:cNvSpPr>
            <a:spLocks noGrp="1"/>
          </p:cNvSpPr>
          <p:nvPr>
            <p:ph sz="half" idx="10"/>
          </p:nvPr>
        </p:nvSpPr>
        <p:spPr>
          <a:xfrm>
            <a:off x="342047" y="1470978"/>
            <a:ext cx="4011930" cy="2956929"/>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7" name="Content Placeholder 2"/>
          <p:cNvSpPr>
            <a:spLocks noGrp="1"/>
          </p:cNvSpPr>
          <p:nvPr>
            <p:ph sz="half" idx="11"/>
          </p:nvPr>
        </p:nvSpPr>
        <p:spPr>
          <a:xfrm>
            <a:off x="4790022" y="1470978"/>
            <a:ext cx="4011930" cy="2956929"/>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9"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pic>
        <p:nvPicPr>
          <p:cNvPr id="8" name="Picture 7"/>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3041"/>
            <a:ext cx="2730755" cy="3394867"/>
          </a:xfrm>
          <a:prstGeom prst="rect">
            <a:avLst/>
          </a:prstGeom>
        </p:spPr>
        <p:txBody>
          <a:bodyPr lIns="365760" rIns="36576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2"/>
          <p:cNvSpPr>
            <a:spLocks noGrp="1"/>
          </p:cNvSpPr>
          <p:nvPr>
            <p:ph sz="half" idx="12"/>
          </p:nvPr>
        </p:nvSpPr>
        <p:spPr>
          <a:xfrm>
            <a:off x="3205813" y="1033041"/>
            <a:ext cx="2730755" cy="3394867"/>
          </a:xfrm>
          <a:prstGeom prst="rect">
            <a:avLst/>
          </a:prstGeom>
        </p:spPr>
        <p:txBody>
          <a:bodyPr lIns="365760" rIns="36576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quarter" idx="13"/>
          </p:nvPr>
        </p:nvSpPr>
        <p:spPr>
          <a:xfrm>
            <a:off x="6069806" y="1033040"/>
            <a:ext cx="2732147" cy="3394869"/>
          </a:xfrm>
        </p:spPr>
        <p:txBody>
          <a:bodyPr lIns="365760" rIns="36576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0"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hree Content - Dark">
    <p:bg>
      <p:bgRef idx="1001">
        <a:schemeClr val="bg2"/>
      </p:bgRef>
    </p:bg>
    <p:spTree>
      <p:nvGrpSpPr>
        <p:cNvPr id="1" name=""/>
        <p:cNvGrpSpPr/>
        <p:nvPr/>
      </p:nvGrpSpPr>
      <p:grpSpPr>
        <a:xfrm>
          <a:off x="0" y="0"/>
          <a:ext cx="0" cy="0"/>
          <a:chOff x="0" y="0"/>
          <a:chExt cx="0" cy="0"/>
        </a:xfrm>
      </p:grpSpPr>
      <p:pic>
        <p:nvPicPr>
          <p:cNvPr id="10" name="Picture 9"/>
          <p:cNvPicPr>
            <a:picLocks/>
          </p:cNvPicPr>
          <p:nvPr/>
        </p:nvPicPr>
        <p:blipFill>
          <a:blip r:embed="rId2"/>
          <a:stretch>
            <a:fillRect/>
          </a:stretch>
        </p:blipFill>
        <p:spPr>
          <a:xfrm>
            <a:off x="7309676" y="4773881"/>
            <a:ext cx="1604772" cy="226314"/>
          </a:xfrm>
          <a:prstGeom prst="rect">
            <a:avLst/>
          </a:prstGeom>
        </p:spPr>
      </p:pic>
      <p:sp>
        <p:nvSpPr>
          <p:cNvPr id="15" name="Content Placeholder 2"/>
          <p:cNvSpPr>
            <a:spLocks noGrp="1"/>
          </p:cNvSpPr>
          <p:nvPr>
            <p:ph sz="half" idx="1"/>
          </p:nvPr>
        </p:nvSpPr>
        <p:spPr>
          <a:xfrm>
            <a:off x="342047" y="1033041"/>
            <a:ext cx="2730755" cy="3394867"/>
          </a:xfrm>
          <a:prstGeom prst="rect">
            <a:avLst/>
          </a:prstGeom>
        </p:spPr>
        <p:txBody>
          <a:bodyPr lIns="365760" rIns="36576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6" name="Content Placeholder 2"/>
          <p:cNvSpPr>
            <a:spLocks noGrp="1"/>
          </p:cNvSpPr>
          <p:nvPr>
            <p:ph sz="half" idx="12"/>
          </p:nvPr>
        </p:nvSpPr>
        <p:spPr>
          <a:xfrm>
            <a:off x="3205813" y="1033041"/>
            <a:ext cx="2730755" cy="3394867"/>
          </a:xfrm>
          <a:prstGeom prst="rect">
            <a:avLst/>
          </a:prstGeom>
        </p:spPr>
        <p:txBody>
          <a:bodyPr lIns="365760" rIns="36576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7" name="Content Placeholder 3"/>
          <p:cNvSpPr>
            <a:spLocks noGrp="1"/>
          </p:cNvSpPr>
          <p:nvPr>
            <p:ph sz="quarter" idx="13"/>
          </p:nvPr>
        </p:nvSpPr>
        <p:spPr>
          <a:xfrm>
            <a:off x="6069806" y="1033040"/>
            <a:ext cx="2732147" cy="3394869"/>
          </a:xfrm>
        </p:spPr>
        <p:txBody>
          <a:bodyPr lIns="365760" rIns="36576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hree Up Quote">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342047" y="1258747"/>
            <a:ext cx="2730755" cy="2993070"/>
          </a:xfrm>
          <a:prstGeom prst="rect">
            <a:avLst/>
          </a:prstGeom>
          <a:ln w="12700">
            <a:solidFill>
              <a:schemeClr val="accent1"/>
            </a:solidFill>
          </a:ln>
        </p:spPr>
        <p:txBody>
          <a:bodyPr lIns="201168" tIns="201168" rIns="201168" anchor="ctr"/>
          <a:lstStyle>
            <a:lvl1pPr marL="86916" indent="-86916">
              <a:buClrTx/>
              <a:buSzPct val="100000"/>
              <a:buFont typeface="Arial" panose="020B0604020202020204" pitchFamily="34" charset="0"/>
              <a:buChar char="“"/>
              <a:defRPr/>
            </a:lvl1pPr>
            <a:lvl2pPr marL="300038" indent="-173831">
              <a:buClrTx/>
              <a:buSzPct val="100000"/>
              <a:buFont typeface="Arial" panose="020B0604020202020204" pitchFamily="34" charset="0"/>
              <a:buChar char="–"/>
              <a:defRPr sz="1050" b="1" i="1">
                <a:solidFill>
                  <a:schemeClr val="accent1"/>
                </a:solidFill>
              </a:defRPr>
            </a:lvl2pPr>
            <a:lvl3pPr marL="300038" indent="-173831">
              <a:buClrTx/>
              <a:buSzPct val="100000"/>
              <a:buFont typeface="Arial" panose="020B0604020202020204" pitchFamily="34" charset="0"/>
              <a:buChar char="–"/>
              <a:defRPr sz="1050"/>
            </a:lvl3pPr>
            <a:lvl4pPr marL="300038"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7" name="Content Placeholder 2"/>
          <p:cNvSpPr>
            <a:spLocks noGrp="1"/>
          </p:cNvSpPr>
          <p:nvPr>
            <p:ph sz="half" idx="12" hasCustomPrompt="1"/>
          </p:nvPr>
        </p:nvSpPr>
        <p:spPr>
          <a:xfrm>
            <a:off x="3205813" y="1258747"/>
            <a:ext cx="2730755" cy="2993070"/>
          </a:xfrm>
          <a:prstGeom prst="rect">
            <a:avLst/>
          </a:prstGeo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4" name="Content Placeholder 3"/>
          <p:cNvSpPr>
            <a:spLocks noGrp="1"/>
          </p:cNvSpPr>
          <p:nvPr>
            <p:ph sz="quarter" idx="13" hasCustomPrompt="1"/>
          </p:nvPr>
        </p:nvSpPr>
        <p:spPr>
          <a:xfrm>
            <a:off x="6069806" y="1258746"/>
            <a:ext cx="2732147" cy="2993072"/>
          </a:xfr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0"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hree Up Quote - Dark">
    <p:bg>
      <p:bgRef idx="1001">
        <a:schemeClr val="bg2"/>
      </p:bgRef>
    </p:bg>
    <p:spTree>
      <p:nvGrpSpPr>
        <p:cNvPr id="1" name=""/>
        <p:cNvGrpSpPr/>
        <p:nvPr/>
      </p:nvGrpSpPr>
      <p:grpSpPr>
        <a:xfrm>
          <a:off x="0" y="0"/>
          <a:ext cx="0" cy="0"/>
          <a:chOff x="0" y="0"/>
          <a:chExt cx="0" cy="0"/>
        </a:xfrm>
      </p:grpSpPr>
      <p:pic>
        <p:nvPicPr>
          <p:cNvPr id="9" name="Picture 8"/>
          <p:cNvPicPr>
            <a:picLocks/>
          </p:cNvPicPr>
          <p:nvPr/>
        </p:nvPicPr>
        <p:blipFill>
          <a:blip r:embed="rId2"/>
          <a:stretch>
            <a:fillRect/>
          </a:stretch>
        </p:blipFill>
        <p:spPr>
          <a:xfrm>
            <a:off x="7309676" y="4773881"/>
            <a:ext cx="1604772" cy="226314"/>
          </a:xfrm>
          <a:prstGeom prst="rect">
            <a:avLst/>
          </a:prstGeom>
        </p:spPr>
      </p:pic>
      <p:sp>
        <p:nvSpPr>
          <p:cNvPr id="10" name="Content Placeholder 2"/>
          <p:cNvSpPr>
            <a:spLocks noGrp="1"/>
          </p:cNvSpPr>
          <p:nvPr>
            <p:ph sz="half" idx="1" hasCustomPrompt="1"/>
          </p:nvPr>
        </p:nvSpPr>
        <p:spPr>
          <a:xfrm>
            <a:off x="342047" y="1258747"/>
            <a:ext cx="2730755" cy="2993070"/>
          </a:xfrm>
          <a:prstGeom prst="rect">
            <a:avLst/>
          </a:prstGeom>
          <a:ln w="12700">
            <a:solidFill>
              <a:schemeClr val="accent1"/>
            </a:solidFill>
          </a:ln>
        </p:spPr>
        <p:txBody>
          <a:bodyPr lIns="201168" tIns="201168" rIns="201168" anchor="ctr"/>
          <a:lstStyle>
            <a:lvl1pPr marL="86916" indent="-86916">
              <a:buClrTx/>
              <a:buSzPct val="100000"/>
              <a:buFont typeface="Arial" panose="020B0604020202020204" pitchFamily="34" charset="0"/>
              <a:buChar char="“"/>
              <a:defRPr/>
            </a:lvl1pPr>
            <a:lvl2pPr marL="300038" indent="-173831">
              <a:buClrTx/>
              <a:buSzPct val="100000"/>
              <a:buFont typeface="Arial" panose="020B0604020202020204" pitchFamily="34" charset="0"/>
              <a:buChar char="–"/>
              <a:defRPr sz="1050" b="1" i="1">
                <a:solidFill>
                  <a:schemeClr val="accent1"/>
                </a:solidFill>
              </a:defRPr>
            </a:lvl2pPr>
            <a:lvl3pPr marL="300038" indent="-173831">
              <a:buClrTx/>
              <a:buSzPct val="100000"/>
              <a:buFont typeface="Arial" panose="020B0604020202020204" pitchFamily="34" charset="0"/>
              <a:buChar char="–"/>
              <a:defRPr sz="1050"/>
            </a:lvl3pPr>
            <a:lvl4pPr marL="300038"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1" name="Content Placeholder 2"/>
          <p:cNvSpPr>
            <a:spLocks noGrp="1"/>
          </p:cNvSpPr>
          <p:nvPr>
            <p:ph sz="half" idx="12" hasCustomPrompt="1"/>
          </p:nvPr>
        </p:nvSpPr>
        <p:spPr>
          <a:xfrm>
            <a:off x="3205813" y="1258747"/>
            <a:ext cx="2730755" cy="2993070"/>
          </a:xfrm>
          <a:prstGeom prst="rect">
            <a:avLst/>
          </a:prstGeo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2" name="Content Placeholder 3"/>
          <p:cNvSpPr>
            <a:spLocks noGrp="1"/>
          </p:cNvSpPr>
          <p:nvPr>
            <p:ph sz="quarter" idx="13" hasCustomPrompt="1"/>
          </p:nvPr>
        </p:nvSpPr>
        <p:spPr>
          <a:xfrm>
            <a:off x="6069806" y="1258746"/>
            <a:ext cx="2732147" cy="2993072"/>
          </a:xfr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Title Only – Dark">
    <p:bg>
      <p:bgRef idx="1001">
        <a:schemeClr val="bg1"/>
      </p:bgRef>
    </p:bg>
    <p:spTree>
      <p:nvGrpSpPr>
        <p:cNvPr id="1" name=""/>
        <p:cNvGrpSpPr/>
        <p:nvPr/>
      </p:nvGrpSpPr>
      <p:grpSpPr>
        <a:xfrm>
          <a:off x="0" y="0"/>
          <a:ext cx="0" cy="0"/>
          <a:chOff x="0" y="0"/>
          <a:chExt cx="0" cy="0"/>
        </a:xfrm>
      </p:grpSpPr>
      <p:pic>
        <p:nvPicPr>
          <p:cNvPr id="7" name="Picture 6"/>
          <p:cNvPicPr>
            <a:picLocks/>
          </p:cNvPicPr>
          <p:nvPr/>
        </p:nvPicPr>
        <p:blipFill>
          <a:blip r:embed="rId2"/>
          <a:stretch>
            <a:fillRect/>
          </a:stretch>
        </p:blipFill>
        <p:spPr>
          <a:xfrm>
            <a:off x="7309676" y="4773881"/>
            <a:ext cx="1604772" cy="226314"/>
          </a:xfrm>
          <a:prstGeom prst="rect">
            <a:avLst/>
          </a:prstGeom>
        </p:spPr>
      </p:pic>
      <p:sp>
        <p:nvSpPr>
          <p:cNvPr id="6"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8"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No Title">
    <p:spTree>
      <p:nvGrpSpPr>
        <p:cNvPr id="1" name=""/>
        <p:cNvGrpSpPr/>
        <p:nvPr/>
      </p:nvGrpSpPr>
      <p:grpSpPr>
        <a:xfrm>
          <a:off x="0" y="0"/>
          <a:ext cx="0" cy="0"/>
          <a:chOff x="0" y="0"/>
          <a:chExt cx="0" cy="0"/>
        </a:xfrm>
      </p:grpSpPr>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No Title – Dark">
    <p:bg>
      <p:bgRef idx="1001">
        <a:schemeClr val="bg1"/>
      </p:bgRef>
    </p:bg>
    <p:spTree>
      <p:nvGrpSpPr>
        <p:cNvPr id="1" name=""/>
        <p:cNvGrpSpPr/>
        <p:nvPr/>
      </p:nvGrpSpPr>
      <p:grpSpPr>
        <a:xfrm>
          <a:off x="0" y="0"/>
          <a:ext cx="0" cy="0"/>
          <a:chOff x="0" y="0"/>
          <a:chExt cx="0" cy="0"/>
        </a:xfrm>
      </p:grpSpPr>
      <p:pic>
        <p:nvPicPr>
          <p:cNvPr id="7" name="Picture 6"/>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No Footer">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7"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2" name="Rectangle 1"/>
          <p:cNvSpPr/>
          <p:nvPr/>
        </p:nvSpPr>
        <p:spPr>
          <a:xfrm>
            <a:off x="-1" y="4084320"/>
            <a:ext cx="7338060" cy="1066800"/>
          </a:xfrm>
          <a:custGeom>
            <a:avLst/>
            <a:gdLst>
              <a:gd name="connsiteX0" fmla="*/ 0 w 12192000"/>
              <a:gd name="connsiteY0" fmla="*/ 0 h 1412240"/>
              <a:gd name="connsiteX1" fmla="*/ 12192000 w 12192000"/>
              <a:gd name="connsiteY1" fmla="*/ 0 h 1412240"/>
              <a:gd name="connsiteX2" fmla="*/ 12192000 w 12192000"/>
              <a:gd name="connsiteY2" fmla="*/ 1412240 h 1412240"/>
              <a:gd name="connsiteX3" fmla="*/ 0 w 12192000"/>
              <a:gd name="connsiteY3" fmla="*/ 1412240 h 1412240"/>
              <a:gd name="connsiteX4" fmla="*/ 0 w 12192000"/>
              <a:gd name="connsiteY4" fmla="*/ 0 h 1412240"/>
              <a:gd name="connsiteX0" fmla="*/ 0 w 12192000"/>
              <a:gd name="connsiteY0" fmla="*/ 0 h 1412240"/>
              <a:gd name="connsiteX1" fmla="*/ 9662160 w 12192000"/>
              <a:gd name="connsiteY1" fmla="*/ 1026160 h 1412240"/>
              <a:gd name="connsiteX2" fmla="*/ 12192000 w 12192000"/>
              <a:gd name="connsiteY2" fmla="*/ 1412240 h 1412240"/>
              <a:gd name="connsiteX3" fmla="*/ 0 w 12192000"/>
              <a:gd name="connsiteY3" fmla="*/ 1412240 h 1412240"/>
              <a:gd name="connsiteX4" fmla="*/ 0 w 12192000"/>
              <a:gd name="connsiteY4" fmla="*/ 0 h 1412240"/>
              <a:gd name="connsiteX0" fmla="*/ 0 w 12192000"/>
              <a:gd name="connsiteY0" fmla="*/ 0 h 1412240"/>
              <a:gd name="connsiteX1" fmla="*/ 8961120 w 12192000"/>
              <a:gd name="connsiteY1" fmla="*/ 762000 h 1412240"/>
              <a:gd name="connsiteX2" fmla="*/ 12192000 w 12192000"/>
              <a:gd name="connsiteY2" fmla="*/ 1412240 h 1412240"/>
              <a:gd name="connsiteX3" fmla="*/ 0 w 12192000"/>
              <a:gd name="connsiteY3" fmla="*/ 1412240 h 1412240"/>
              <a:gd name="connsiteX4" fmla="*/ 0 w 12192000"/>
              <a:gd name="connsiteY4" fmla="*/ 0 h 1412240"/>
              <a:gd name="connsiteX0" fmla="*/ 0 w 9377680"/>
              <a:gd name="connsiteY0" fmla="*/ 0 h 1412240"/>
              <a:gd name="connsiteX1" fmla="*/ 8961120 w 9377680"/>
              <a:gd name="connsiteY1" fmla="*/ 762000 h 1412240"/>
              <a:gd name="connsiteX2" fmla="*/ 9377680 w 9377680"/>
              <a:gd name="connsiteY2" fmla="*/ 1178560 h 1412240"/>
              <a:gd name="connsiteX3" fmla="*/ 0 w 9377680"/>
              <a:gd name="connsiteY3" fmla="*/ 1412240 h 1412240"/>
              <a:gd name="connsiteX4" fmla="*/ 0 w 9377680"/>
              <a:gd name="connsiteY4" fmla="*/ 0 h 1412240"/>
              <a:gd name="connsiteX0" fmla="*/ 0 w 9784080"/>
              <a:gd name="connsiteY0" fmla="*/ 0 h 1422400"/>
              <a:gd name="connsiteX1" fmla="*/ 8961120 w 9784080"/>
              <a:gd name="connsiteY1" fmla="*/ 762000 h 1422400"/>
              <a:gd name="connsiteX2" fmla="*/ 9784080 w 9784080"/>
              <a:gd name="connsiteY2" fmla="*/ 1422400 h 1422400"/>
              <a:gd name="connsiteX3" fmla="*/ 0 w 9784080"/>
              <a:gd name="connsiteY3" fmla="*/ 1412240 h 1422400"/>
              <a:gd name="connsiteX4" fmla="*/ 0 w 9784080"/>
              <a:gd name="connsiteY4" fmla="*/ 0 h 142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84080" h="1422400">
                <a:moveTo>
                  <a:pt x="0" y="0"/>
                </a:moveTo>
                <a:lnTo>
                  <a:pt x="8961120" y="762000"/>
                </a:lnTo>
                <a:lnTo>
                  <a:pt x="9784080" y="1422400"/>
                </a:lnTo>
                <a:lnTo>
                  <a:pt x="0" y="1412240"/>
                </a:lnTo>
                <a:lnTo>
                  <a:pt x="0"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smtClean="0">
              <a:solidFill>
                <a:schemeClr val="bg1"/>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4"/>
          <p:cNvSpPr>
            <a:spLocks noGrp="1"/>
          </p:cNvSpPr>
          <p:nvPr>
            <p:ph type="title" hasCustomPrompt="1"/>
          </p:nvPr>
        </p:nvSpPr>
        <p:spPr>
          <a:xfrm>
            <a:off x="3205813" y="732517"/>
            <a:ext cx="4875110" cy="2124536"/>
          </a:xfrm>
          <a:prstGeom prst="rect">
            <a:avLst/>
          </a:prstGeom>
        </p:spPr>
        <p:txBody>
          <a:bodyPr anchor="b" anchorCtr="0">
            <a:noAutofit/>
          </a:bodyPr>
          <a:lstStyle>
            <a:lvl1pPr algn="r">
              <a:defRPr sz="3600"/>
            </a:lvl1pPr>
          </a:lstStyle>
          <a:p>
            <a:r>
              <a:rPr lang="en-US" dirty="0"/>
              <a:t>Subject: Section Title</a:t>
            </a:r>
          </a:p>
        </p:txBody>
      </p:sp>
      <p:sp>
        <p:nvSpPr>
          <p:cNvPr id="7" name="Subtitle 2"/>
          <p:cNvSpPr>
            <a:spLocks noGrp="1"/>
          </p:cNvSpPr>
          <p:nvPr>
            <p:ph type="subTitle" idx="1" hasCustomPrompt="1"/>
          </p:nvPr>
        </p:nvSpPr>
        <p:spPr>
          <a:xfrm>
            <a:off x="3205814" y="3114293"/>
            <a:ext cx="4875110" cy="898194"/>
          </a:xfrm>
          <a:prstGeom prst="rect">
            <a:avLst/>
          </a:prstGeom>
        </p:spPr>
        <p:txBody>
          <a:bodyPr/>
          <a:lstStyle>
            <a:lvl1pPr marL="0" indent="0" algn="r">
              <a:buNone/>
              <a:defRPr sz="1500" b="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a:t>
            </a:r>
            <a:br>
              <a:rPr lang="en-US" dirty="0"/>
            </a:br>
            <a:r>
              <a:rPr lang="en-US" dirty="0"/>
              <a:t>Context and Topic</a:t>
            </a:r>
          </a:p>
        </p:txBody>
      </p:sp>
      <p:cxnSp>
        <p:nvCxnSpPr>
          <p:cNvPr id="8" name="Straight Connector 7"/>
          <p:cNvCxnSpPr>
            <a:cxnSpLocks/>
          </p:cNvCxnSpPr>
          <p:nvPr/>
        </p:nvCxnSpPr>
        <p:spPr bwMode="gray">
          <a:xfrm>
            <a:off x="4787579" y="3051649"/>
            <a:ext cx="3282630" cy="0"/>
          </a:xfrm>
          <a:prstGeom prst="line">
            <a:avLst/>
          </a:prstGeom>
          <a:ln w="381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9" name="TextBox 8"/>
          <p:cNvSpPr txBox="1"/>
          <p:nvPr/>
        </p:nvSpPr>
        <p:spPr>
          <a:xfrm>
            <a:off x="4861112" y="26149"/>
            <a:ext cx="4279661" cy="184666"/>
          </a:xfrm>
          <a:prstGeom prst="rect">
            <a:avLst/>
          </a:prstGeom>
          <a:noFill/>
        </p:spPr>
        <p:txBody>
          <a:bodyPr wrap="square" rtlCol="0">
            <a:spAutoFit/>
          </a:bodyPr>
          <a:lstStyle/>
          <a:p>
            <a:pPr algn="r"/>
            <a:r>
              <a:rPr lang="en-US" sz="600" cap="all" spc="75" dirty="0" smtClean="0">
                <a:solidFill>
                  <a:schemeClr val="accent2">
                    <a:lumMod val="75000"/>
                  </a:schemeClr>
                </a:solidFill>
              </a:rPr>
              <a:t>© 2017 Splunk Inc.</a:t>
            </a:r>
            <a:endParaRPr lang="en-US" sz="600" cap="all" spc="75"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No Footer – Dark">
    <p:bg>
      <p:bgRef idx="1001">
        <a:schemeClr val="bg1"/>
      </p:bgRef>
    </p:bg>
    <p:spTree>
      <p:nvGrpSpPr>
        <p:cNvPr id="1" name=""/>
        <p:cNvGrpSpPr/>
        <p:nvPr/>
      </p:nvGrpSpPr>
      <p:grpSpPr>
        <a:xfrm>
          <a:off x="0" y="0"/>
          <a:ext cx="0" cy="0"/>
          <a:chOff x="0" y="0"/>
          <a:chExt cx="0" cy="0"/>
        </a:xfrm>
      </p:grpSpPr>
      <p:pic>
        <p:nvPicPr>
          <p:cNvPr id="6" name="Picture 5"/>
          <p:cNvPicPr>
            <a:picLocks/>
          </p:cNvPicPr>
          <p:nvPr/>
        </p:nvPicPr>
        <p:blipFill>
          <a:blip r:embed="rId2"/>
          <a:stretch>
            <a:fillRect/>
          </a:stretch>
        </p:blipFill>
        <p:spPr>
          <a:xfrm>
            <a:off x="7309676" y="4773881"/>
            <a:ext cx="1604772" cy="226314"/>
          </a:xfrm>
          <a:prstGeom prst="rect">
            <a:avLst/>
          </a:prstGeom>
        </p:spPr>
      </p:pic>
      <p:sp>
        <p:nvSpPr>
          <p:cNvPr id="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7" name="TextBox 6"/>
          <p:cNvSpPr txBox="1"/>
          <p:nvPr/>
        </p:nvSpPr>
        <p:spPr>
          <a:xfrm>
            <a:off x="4578724" y="26149"/>
            <a:ext cx="4562048" cy="184666"/>
          </a:xfrm>
          <a:prstGeom prst="rect">
            <a:avLst/>
          </a:prstGeom>
          <a:noFill/>
        </p:spPr>
        <p:txBody>
          <a:bodyPr wrap="square" rtlCol="0">
            <a:spAutoFit/>
          </a:bodyPr>
          <a:lstStyle/>
          <a:p>
            <a:pPr algn="r"/>
            <a:r>
              <a:rPr lang="en-US" sz="600" cap="all" spc="75" dirty="0" smtClean="0">
                <a:solidFill>
                  <a:schemeClr val="accent2">
                    <a:lumMod val="75000"/>
                  </a:schemeClr>
                </a:solidFill>
              </a:rPr>
              <a:t>© 2017 Splunk Inc.</a:t>
            </a:r>
            <a:endParaRPr lang="en-US" sz="600" cap="all" spc="75"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4" name="Rectangle 3"/>
          <p:cNvSpPr/>
          <p:nvPr/>
        </p:nvSpPr>
        <p:spPr>
          <a:xfrm>
            <a:off x="0" y="4366549"/>
            <a:ext cx="9144000" cy="7856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smtClean="0">
              <a:solidFill>
                <a:schemeClr val="bg1"/>
              </a:solidFill>
            </a:endParaRPr>
          </a:p>
        </p:txBody>
      </p:sp>
      <p:pic>
        <p:nvPicPr>
          <p:cNvPr id="3" name="Picture 2"/>
          <p:cNvPicPr>
            <a:picLocks noChangeAspect="1"/>
          </p:cNvPicPr>
          <p:nvPr/>
        </p:nvPicPr>
        <p:blipFill>
          <a:blip r:embed="rId2"/>
          <a:stretch>
            <a:fillRect/>
          </a:stretch>
        </p:blipFill>
        <p:spPr>
          <a:xfrm>
            <a:off x="7309249" y="4776433"/>
            <a:ext cx="1605199" cy="223165"/>
          </a:xfrm>
          <a:prstGeom prst="rect">
            <a:avLst/>
          </a:prstGeom>
        </p:spPr>
      </p:pic>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 Dark">
    <p:bg>
      <p:bgRef idx="1001">
        <a:schemeClr val="bg1"/>
      </p:bgRef>
    </p:bg>
    <p:spTree>
      <p:nvGrpSpPr>
        <p:cNvPr id="1" name=""/>
        <p:cNvGrpSpPr/>
        <p:nvPr/>
      </p:nvGrpSpPr>
      <p:grpSpPr>
        <a:xfrm>
          <a:off x="0" y="0"/>
          <a:ext cx="0" cy="0"/>
          <a:chOff x="0" y="0"/>
          <a:chExt cx="0" cy="0"/>
        </a:xfrm>
      </p:grpSpPr>
      <p:sp>
        <p:nvSpPr>
          <p:cNvPr id="5" name="Rectangle 4"/>
          <p:cNvSpPr/>
          <p:nvPr/>
        </p:nvSpPr>
        <p:spPr>
          <a:xfrm>
            <a:off x="0" y="4366549"/>
            <a:ext cx="9144000" cy="7856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smtClean="0">
              <a:solidFill>
                <a:schemeClr val="bg1"/>
              </a:solidFill>
            </a:endParaRPr>
          </a:p>
        </p:txBody>
      </p:sp>
      <p:pic>
        <p:nvPicPr>
          <p:cNvPr id="4" name="Picture 3"/>
          <p:cNvPicPr>
            <a:picLocks/>
          </p:cNvPicPr>
          <p:nvPr/>
        </p:nvPicPr>
        <p:blipFill>
          <a:blip r:embed="rId2"/>
          <a:stretch>
            <a:fillRect/>
          </a:stretch>
        </p:blipFill>
        <p:spPr>
          <a:xfrm>
            <a:off x="7309676" y="4773881"/>
            <a:ext cx="1604772" cy="226314"/>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Screenshot and Content">
    <p:spTree>
      <p:nvGrpSpPr>
        <p:cNvPr id="1" name=""/>
        <p:cNvGrpSpPr/>
        <p:nvPr/>
      </p:nvGrpSpPr>
      <p:grpSpPr>
        <a:xfrm>
          <a:off x="0" y="0"/>
          <a:ext cx="0" cy="0"/>
          <a:chOff x="0" y="0"/>
          <a:chExt cx="0" cy="0"/>
        </a:xfrm>
      </p:grpSpPr>
      <p:pic>
        <p:nvPicPr>
          <p:cNvPr id="109" name="Picture 10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5" name="Rectangle 4"/>
          <p:cNvSpPr/>
          <p:nvPr/>
        </p:nvSpPr>
        <p:spPr>
          <a:xfrm>
            <a:off x="514350" y="1730826"/>
            <a:ext cx="5238750" cy="352697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Content Placeholder 21"/>
          <p:cNvSpPr>
            <a:spLocks noGrp="1"/>
          </p:cNvSpPr>
          <p:nvPr>
            <p:ph sz="quarter" idx="10"/>
          </p:nvPr>
        </p:nvSpPr>
        <p:spPr>
          <a:xfrm>
            <a:off x="6354760" y="1404406"/>
            <a:ext cx="2447191" cy="319165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550" y="1454638"/>
            <a:ext cx="5860031" cy="4052459"/>
          </a:xfrm>
          <a:prstGeom prst="rect">
            <a:avLst/>
          </a:prstGeom>
          <a:effectLst>
            <a:outerShdw blurRad="279400" dist="228600" dir="2700000" algn="tl" rotWithShape="0">
              <a:prstClr val="black">
                <a:alpha val="17000"/>
              </a:prstClr>
            </a:outerShdw>
          </a:effectLst>
        </p:spPr>
      </p:pic>
      <p:sp>
        <p:nvSpPr>
          <p:cNvPr id="57" name="Picture Placeholder 56"/>
          <p:cNvSpPr>
            <a:spLocks noGrp="1"/>
          </p:cNvSpPr>
          <p:nvPr>
            <p:ph type="pic" sz="quarter" idx="11" hasCustomPrompt="1"/>
          </p:nvPr>
        </p:nvSpPr>
        <p:spPr>
          <a:xfrm>
            <a:off x="647700" y="1819275"/>
            <a:ext cx="4981575" cy="3324225"/>
          </a:xfrm>
        </p:spPr>
        <p:txBody>
          <a:bodyPr/>
          <a:lstStyle>
            <a:lvl1pPr>
              <a:defRPr baseline="0">
                <a:solidFill>
                  <a:schemeClr val="bg1"/>
                </a:solidFill>
              </a:defRPr>
            </a:lvl1pPr>
          </a:lstStyle>
          <a:p>
            <a:r>
              <a:rPr lang="en-US"/>
              <a:t>Click on the icon below to insert a screenshot</a:t>
            </a:r>
            <a:endParaRPr lang="en-US" dirty="0"/>
          </a:p>
        </p:txBody>
      </p:sp>
      <p:sp>
        <p:nvSpPr>
          <p:cNvPr id="10"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1"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9" name="TextBox 8"/>
          <p:cNvSpPr txBox="1"/>
          <p:nvPr/>
        </p:nvSpPr>
        <p:spPr>
          <a:xfrm>
            <a:off x="4578724" y="26149"/>
            <a:ext cx="4562048" cy="184666"/>
          </a:xfrm>
          <a:prstGeom prst="rect">
            <a:avLst/>
          </a:prstGeom>
          <a:noFill/>
        </p:spPr>
        <p:txBody>
          <a:bodyPr wrap="square" rtlCol="0">
            <a:spAutoFit/>
          </a:bodyPr>
          <a:lstStyle/>
          <a:p>
            <a:pPr algn="r"/>
            <a:r>
              <a:rPr lang="en-US" sz="600" cap="all" spc="75" dirty="0" smtClean="0">
                <a:solidFill>
                  <a:schemeClr val="accent2">
                    <a:lumMod val="75000"/>
                  </a:schemeClr>
                </a:solidFill>
              </a:rPr>
              <a:t>© 2017 Splunk Inc.</a:t>
            </a:r>
            <a:endParaRPr lang="en-US" sz="600" cap="all" spc="75" dirty="0">
              <a:solidFill>
                <a:schemeClr val="accent2">
                  <a:lumMod val="75000"/>
                </a:scheme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Screenshot and Content - Dark">
    <p:bg>
      <p:bgRef idx="1001">
        <a:schemeClr val="bg2"/>
      </p:bgRef>
    </p:bg>
    <p:spTree>
      <p:nvGrpSpPr>
        <p:cNvPr id="1" name=""/>
        <p:cNvGrpSpPr/>
        <p:nvPr/>
      </p:nvGrpSpPr>
      <p:grpSpPr>
        <a:xfrm>
          <a:off x="0" y="0"/>
          <a:ext cx="0" cy="0"/>
          <a:chOff x="0" y="0"/>
          <a:chExt cx="0" cy="0"/>
        </a:xfrm>
      </p:grpSpPr>
      <p:sp>
        <p:nvSpPr>
          <p:cNvPr id="5" name="Rectangle 4"/>
          <p:cNvSpPr/>
          <p:nvPr/>
        </p:nvSpPr>
        <p:spPr>
          <a:xfrm>
            <a:off x="514350" y="1730826"/>
            <a:ext cx="5238750" cy="35269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Content Placeholder 21"/>
          <p:cNvSpPr>
            <a:spLocks noGrp="1"/>
          </p:cNvSpPr>
          <p:nvPr>
            <p:ph sz="quarter" idx="10"/>
          </p:nvPr>
        </p:nvSpPr>
        <p:spPr>
          <a:xfrm>
            <a:off x="6354761" y="1404406"/>
            <a:ext cx="2447191" cy="319165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550" y="1454638"/>
            <a:ext cx="5860031" cy="4052459"/>
          </a:xfrm>
          <a:prstGeom prst="rect">
            <a:avLst/>
          </a:prstGeom>
          <a:effectLst>
            <a:outerShdw blurRad="279400" dist="228600" dir="2700000" algn="tl" rotWithShape="0">
              <a:prstClr val="black">
                <a:alpha val="17000"/>
              </a:prstClr>
            </a:outerShdw>
          </a:effectLst>
        </p:spPr>
      </p:pic>
      <p:sp>
        <p:nvSpPr>
          <p:cNvPr id="57" name="Picture Placeholder 56"/>
          <p:cNvSpPr>
            <a:spLocks noGrp="1"/>
          </p:cNvSpPr>
          <p:nvPr>
            <p:ph type="pic" sz="quarter" idx="11" hasCustomPrompt="1"/>
          </p:nvPr>
        </p:nvSpPr>
        <p:spPr>
          <a:xfrm>
            <a:off x="647700" y="1819275"/>
            <a:ext cx="4981575" cy="3324225"/>
          </a:xfrm>
        </p:spPr>
        <p:txBody>
          <a:bodyPr/>
          <a:lstStyle>
            <a:lvl1pPr>
              <a:defRPr baseline="0">
                <a:solidFill>
                  <a:schemeClr val="tx1"/>
                </a:solidFill>
              </a:defRPr>
            </a:lvl1pPr>
          </a:lstStyle>
          <a:p>
            <a:r>
              <a:rPr lang="en-US"/>
              <a:t>Click on the icon below to insert a screenshot</a:t>
            </a:r>
            <a:endParaRPr lang="en-US" dirty="0"/>
          </a:p>
        </p:txBody>
      </p: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9" name="TextBox 8"/>
          <p:cNvSpPr txBox="1"/>
          <p:nvPr/>
        </p:nvSpPr>
        <p:spPr>
          <a:xfrm>
            <a:off x="4578724" y="26149"/>
            <a:ext cx="4562048" cy="184666"/>
          </a:xfrm>
          <a:prstGeom prst="rect">
            <a:avLst/>
          </a:prstGeom>
          <a:noFill/>
        </p:spPr>
        <p:txBody>
          <a:bodyPr wrap="square" rtlCol="0">
            <a:spAutoFit/>
          </a:bodyPr>
          <a:lstStyle/>
          <a:p>
            <a:pPr algn="r"/>
            <a:r>
              <a:rPr lang="en-US" sz="600" cap="all" spc="75" dirty="0" smtClean="0">
                <a:solidFill>
                  <a:schemeClr val="accent2">
                    <a:lumMod val="75000"/>
                  </a:schemeClr>
                </a:solidFill>
              </a:rPr>
              <a:t>© 2017 Splunk Inc.</a:t>
            </a:r>
            <a:endParaRPr lang="en-US" sz="600" cap="all" spc="75"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Screenshot and Title">
    <p:spTree>
      <p:nvGrpSpPr>
        <p:cNvPr id="1" name=""/>
        <p:cNvGrpSpPr/>
        <p:nvPr/>
      </p:nvGrpSpPr>
      <p:grpSpPr>
        <a:xfrm>
          <a:off x="0" y="0"/>
          <a:ext cx="0" cy="0"/>
          <a:chOff x="0" y="0"/>
          <a:chExt cx="0" cy="0"/>
        </a:xfrm>
      </p:grpSpPr>
      <p:sp>
        <p:nvSpPr>
          <p:cNvPr id="5" name="Rectangle 4"/>
          <p:cNvSpPr/>
          <p:nvPr/>
        </p:nvSpPr>
        <p:spPr bwMode="ltGray">
          <a:xfrm>
            <a:off x="3066097" y="-3"/>
            <a:ext cx="6072188" cy="5143502"/>
          </a:xfrm>
          <a:prstGeom prst="rect">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200" dirty="0" err="1">
              <a:solidFill>
                <a:schemeClr val="bg1"/>
              </a:solidFill>
            </a:endParaRPr>
          </a:p>
        </p:txBody>
      </p:sp>
      <p:sp>
        <p:nvSpPr>
          <p:cNvPr id="53" name="Subtitle 2"/>
          <p:cNvSpPr>
            <a:spLocks noGrp="1"/>
          </p:cNvSpPr>
          <p:nvPr>
            <p:ph type="subTitle" idx="1" hasCustomPrompt="1"/>
          </p:nvPr>
        </p:nvSpPr>
        <p:spPr>
          <a:xfrm>
            <a:off x="342386" y="2577597"/>
            <a:ext cx="2448440" cy="226545"/>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9" name="Picture 8"/>
          <p:cNvPicPr>
            <a:picLocks noChangeAspect="1"/>
          </p:cNvPicPr>
          <p:nvPr/>
        </p:nvPicPr>
        <p:blipFill>
          <a:blip r:embed="rId2"/>
          <a:stretch>
            <a:fillRect/>
          </a:stretch>
        </p:blipFill>
        <p:spPr>
          <a:xfrm>
            <a:off x="7309249" y="4776433"/>
            <a:ext cx="1605199" cy="223165"/>
          </a:xfrm>
          <a:prstGeom prst="rect">
            <a:avLst/>
          </a:prstGeom>
        </p:spPr>
      </p:pic>
      <p:pic>
        <p:nvPicPr>
          <p:cNvPr id="6" name="Picture 5"/>
          <p:cNvPicPr>
            <a:picLocks noChangeAspect="1"/>
          </p:cNvPicPr>
          <p:nvPr/>
        </p:nvPicPr>
        <p:blipFill>
          <a:blip r:embed="rId3"/>
          <a:stretch>
            <a:fillRect/>
          </a:stretch>
        </p:blipFill>
        <p:spPr>
          <a:xfrm>
            <a:off x="0" y="4183459"/>
            <a:ext cx="3062987" cy="960041"/>
          </a:xfrm>
          <a:prstGeom prst="rect">
            <a:avLst/>
          </a:prstGeom>
        </p:spPr>
      </p:pic>
      <p:sp>
        <p:nvSpPr>
          <p:cNvPr id="57" name="Picture Placeholder 56"/>
          <p:cNvSpPr>
            <a:spLocks noGrp="1"/>
          </p:cNvSpPr>
          <p:nvPr>
            <p:ph type="pic" sz="quarter" idx="11" hasCustomPrompt="1"/>
          </p:nvPr>
        </p:nvSpPr>
        <p:spPr>
          <a:xfrm>
            <a:off x="3205813" y="228601"/>
            <a:ext cx="5938184" cy="4319336"/>
          </a:xfrm>
          <a:noFill/>
        </p:spPr>
        <p:txBody>
          <a:bodyPr/>
          <a:lstStyle>
            <a:lvl1pPr>
              <a:defRPr baseline="0">
                <a:solidFill>
                  <a:schemeClr val="tx1"/>
                </a:solidFill>
              </a:defRPr>
            </a:lvl1pPr>
          </a:lstStyle>
          <a:p>
            <a:r>
              <a:rPr lang="en-US"/>
              <a:t>Click on the icon below to insert a screenshot</a:t>
            </a:r>
            <a:endParaRPr lang="en-US" dirty="0"/>
          </a:p>
        </p:txBody>
      </p:sp>
      <p:sp>
        <p:nvSpPr>
          <p:cNvPr id="10" name="Title 1"/>
          <p:cNvSpPr>
            <a:spLocks noGrp="1"/>
          </p:cNvSpPr>
          <p:nvPr>
            <p:ph type="title" hasCustomPrompt="1"/>
          </p:nvPr>
        </p:nvSpPr>
        <p:spPr>
          <a:xfrm>
            <a:off x="342386" y="520861"/>
            <a:ext cx="2448440" cy="1985437"/>
          </a:xfrm>
        </p:spPr>
        <p:txBody>
          <a:bodyPr anchor="b"/>
          <a:lstStyle>
            <a:lvl1pPr>
              <a:defRPr/>
            </a:lvl1pPr>
          </a:lstStyle>
          <a:p>
            <a:r>
              <a:rPr lang="en-US"/>
              <a:t>Subject: </a:t>
            </a:r>
            <a:br>
              <a:rPr lang="en-US"/>
            </a:br>
            <a:r>
              <a:rPr lang="en-US"/>
              <a:t>Slide Title</a:t>
            </a:r>
            <a:endParaRPr lang="en-US" dirty="0"/>
          </a:p>
        </p:txBody>
      </p:sp>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smtClean="0">
                <a:solidFill>
                  <a:schemeClr val="accent2">
                    <a:lumMod val="75000"/>
                  </a:schemeClr>
                </a:solidFill>
              </a:rPr>
              <a:t>© 2017 Splunk Inc.</a:t>
            </a:r>
            <a:endParaRPr lang="en-US" sz="600" cap="all" spc="75" dirty="0">
              <a:solidFill>
                <a:schemeClr val="accent2">
                  <a:lumMod val="75000"/>
                </a:scheme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Screenshot and Title - Dark">
    <p:bg>
      <p:bgRef idx="1001">
        <a:schemeClr val="bg2"/>
      </p:bgRef>
    </p:bg>
    <p:spTree>
      <p:nvGrpSpPr>
        <p:cNvPr id="1" name=""/>
        <p:cNvGrpSpPr/>
        <p:nvPr/>
      </p:nvGrpSpPr>
      <p:grpSpPr>
        <a:xfrm>
          <a:off x="0" y="0"/>
          <a:ext cx="0" cy="0"/>
          <a:chOff x="0" y="0"/>
          <a:chExt cx="0" cy="0"/>
        </a:xfrm>
      </p:grpSpPr>
      <p:sp>
        <p:nvSpPr>
          <p:cNvPr id="53" name="Subtitle 2"/>
          <p:cNvSpPr>
            <a:spLocks noGrp="1"/>
          </p:cNvSpPr>
          <p:nvPr>
            <p:ph type="subTitle" idx="1" hasCustomPrompt="1"/>
          </p:nvPr>
        </p:nvSpPr>
        <p:spPr>
          <a:xfrm>
            <a:off x="342386" y="2577597"/>
            <a:ext cx="2448440"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9" name="Rectangle 8"/>
          <p:cNvSpPr/>
          <p:nvPr/>
        </p:nvSpPr>
        <p:spPr bwMode="ltGray">
          <a:xfrm>
            <a:off x="3066097" y="-3"/>
            <a:ext cx="6072188" cy="5143502"/>
          </a:xfrm>
          <a:prstGeom prst="rect">
            <a:avLst/>
          </a:pr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200" dirty="0" err="1">
              <a:solidFill>
                <a:schemeClr val="bg1"/>
              </a:solidFill>
            </a:endParaRPr>
          </a:p>
        </p:txBody>
      </p:sp>
      <p:pic>
        <p:nvPicPr>
          <p:cNvPr id="10" name="Picture 9"/>
          <p:cNvPicPr>
            <a:picLocks/>
          </p:cNvPicPr>
          <p:nvPr/>
        </p:nvPicPr>
        <p:blipFill>
          <a:blip r:embed="rId2"/>
          <a:stretch>
            <a:fillRect/>
          </a:stretch>
        </p:blipFill>
        <p:spPr>
          <a:xfrm>
            <a:off x="7309676" y="4773881"/>
            <a:ext cx="1604772" cy="226314"/>
          </a:xfrm>
          <a:prstGeom prst="rect">
            <a:avLst/>
          </a:prstGeom>
        </p:spPr>
      </p:pic>
      <p:pic>
        <p:nvPicPr>
          <p:cNvPr id="5" name="Picture 4"/>
          <p:cNvPicPr>
            <a:picLocks noChangeAspect="1"/>
          </p:cNvPicPr>
          <p:nvPr/>
        </p:nvPicPr>
        <p:blipFill>
          <a:blip r:embed="rId3"/>
          <a:stretch>
            <a:fillRect/>
          </a:stretch>
        </p:blipFill>
        <p:spPr>
          <a:xfrm>
            <a:off x="0" y="4183459"/>
            <a:ext cx="3062987" cy="960041"/>
          </a:xfrm>
          <a:prstGeom prst="rect">
            <a:avLst/>
          </a:prstGeom>
        </p:spPr>
      </p:pic>
      <p:sp>
        <p:nvSpPr>
          <p:cNvPr id="11" name="Picture Placeholder 56"/>
          <p:cNvSpPr>
            <a:spLocks noGrp="1"/>
          </p:cNvSpPr>
          <p:nvPr>
            <p:ph type="pic" sz="quarter" idx="11" hasCustomPrompt="1"/>
          </p:nvPr>
        </p:nvSpPr>
        <p:spPr>
          <a:xfrm>
            <a:off x="3205813" y="228601"/>
            <a:ext cx="5938184" cy="4319336"/>
          </a:xfrm>
          <a:noFill/>
        </p:spPr>
        <p:txBody>
          <a:bodyPr/>
          <a:lstStyle>
            <a:lvl1pPr>
              <a:defRPr baseline="0">
                <a:solidFill>
                  <a:schemeClr val="tx1"/>
                </a:solidFill>
              </a:defRPr>
            </a:lvl1pPr>
          </a:lstStyle>
          <a:p>
            <a:r>
              <a:rPr lang="en-US"/>
              <a:t>Click on the icon below to insert a screenshot</a:t>
            </a:r>
            <a:endParaRPr lang="en-US" dirty="0"/>
          </a:p>
        </p:txBody>
      </p:sp>
      <p:sp>
        <p:nvSpPr>
          <p:cNvPr id="12" name="Title 1"/>
          <p:cNvSpPr>
            <a:spLocks noGrp="1"/>
          </p:cNvSpPr>
          <p:nvPr>
            <p:ph type="title" hasCustomPrompt="1"/>
          </p:nvPr>
        </p:nvSpPr>
        <p:spPr>
          <a:xfrm>
            <a:off x="342386" y="520861"/>
            <a:ext cx="2448440" cy="1985437"/>
          </a:xfrm>
        </p:spPr>
        <p:txBody>
          <a:bodyPr anchor="b"/>
          <a:lstStyle>
            <a:lvl1pPr>
              <a:defRPr/>
            </a:lvl1pPr>
          </a:lstStyle>
          <a:p>
            <a:r>
              <a:rPr lang="en-US"/>
              <a:t>Subject: </a:t>
            </a:r>
            <a:br>
              <a:rPr lang="en-US"/>
            </a:br>
            <a:r>
              <a:rPr lang="en-US"/>
              <a:t>Slide Title</a:t>
            </a:r>
            <a:endParaRPr lang="en-US" dirty="0"/>
          </a:p>
        </p:txBody>
      </p:sp>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smtClean="0">
                <a:solidFill>
                  <a:schemeClr val="accent2">
                    <a:lumMod val="75000"/>
                  </a:schemeClr>
                </a:solidFill>
              </a:rPr>
              <a:t>© 2017 Splunk Inc.</a:t>
            </a:r>
            <a:endParaRPr lang="en-US" sz="600" cap="all" spc="75"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tat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171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0" name="Text Placeholder 58"/>
          <p:cNvSpPr>
            <a:spLocks noGrp="1"/>
          </p:cNvSpPr>
          <p:nvPr>
            <p:ph type="body" sz="quarter" idx="13" hasCustomPrompt="1"/>
          </p:nvPr>
        </p:nvSpPr>
        <p:spPr>
          <a:xfrm>
            <a:off x="209869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1" name="Text Placeholder 58"/>
          <p:cNvSpPr>
            <a:spLocks noGrp="1"/>
          </p:cNvSpPr>
          <p:nvPr>
            <p:ph type="body" sz="quarter" idx="14" hasCustomPrompt="1"/>
          </p:nvPr>
        </p:nvSpPr>
        <p:spPr>
          <a:xfrm>
            <a:off x="385567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2" name="Text Placeholder 58"/>
          <p:cNvSpPr>
            <a:spLocks noGrp="1"/>
          </p:cNvSpPr>
          <p:nvPr>
            <p:ph type="body" sz="quarter" idx="15" hasCustomPrompt="1"/>
          </p:nvPr>
        </p:nvSpPr>
        <p:spPr>
          <a:xfrm>
            <a:off x="5612651"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3" name="Text Placeholder 58"/>
          <p:cNvSpPr>
            <a:spLocks noGrp="1"/>
          </p:cNvSpPr>
          <p:nvPr>
            <p:ph type="body" sz="quarter" idx="16" hasCustomPrompt="1"/>
          </p:nvPr>
        </p:nvSpPr>
        <p:spPr>
          <a:xfrm>
            <a:off x="7369631"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5" name="Text Placeholder 64"/>
          <p:cNvSpPr>
            <a:spLocks noGrp="1" noChangeAspect="1"/>
          </p:cNvSpPr>
          <p:nvPr>
            <p:ph type="body" sz="quarter" idx="17" hasCustomPrompt="1"/>
          </p:nvPr>
        </p:nvSpPr>
        <p:spPr>
          <a:xfrm>
            <a:off x="342047"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66" name="Text Placeholder 64"/>
          <p:cNvSpPr>
            <a:spLocks noGrp="1" noChangeAspect="1"/>
          </p:cNvSpPr>
          <p:nvPr>
            <p:ph type="body" sz="quarter" idx="18" hasCustomPrompt="1"/>
          </p:nvPr>
        </p:nvSpPr>
        <p:spPr>
          <a:xfrm>
            <a:off x="2098943" y="1406010"/>
            <a:ext cx="1432322" cy="1430054"/>
          </a:xfrm>
          <a:prstGeom prst="ellipse">
            <a:avLst/>
          </a:prstGeom>
          <a:solidFill>
            <a:schemeClr val="accent1"/>
          </a:solidFill>
          <a:ln>
            <a:noFill/>
          </a:ln>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67" name="Text Placeholder 64"/>
          <p:cNvSpPr>
            <a:spLocks noGrp="1" noChangeAspect="1"/>
          </p:cNvSpPr>
          <p:nvPr>
            <p:ph type="body" sz="quarter" idx="19" hasCustomPrompt="1"/>
          </p:nvPr>
        </p:nvSpPr>
        <p:spPr>
          <a:xfrm>
            <a:off x="3855839"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68" name="Text Placeholder 64"/>
          <p:cNvSpPr>
            <a:spLocks noGrp="1" noChangeAspect="1"/>
          </p:cNvSpPr>
          <p:nvPr>
            <p:ph type="body" sz="quarter" idx="20" hasCustomPrompt="1"/>
          </p:nvPr>
        </p:nvSpPr>
        <p:spPr>
          <a:xfrm>
            <a:off x="5612735"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69" name="Text Placeholder 64"/>
          <p:cNvSpPr>
            <a:spLocks noGrp="1" noChangeAspect="1"/>
          </p:cNvSpPr>
          <p:nvPr>
            <p:ph type="body" sz="quarter" idx="21" hasCustomPrompt="1"/>
          </p:nvPr>
        </p:nvSpPr>
        <p:spPr>
          <a:xfrm>
            <a:off x="7369631"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2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tat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1710"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0" name="Text Placeholder 58"/>
          <p:cNvSpPr>
            <a:spLocks noGrp="1"/>
          </p:cNvSpPr>
          <p:nvPr>
            <p:ph type="body" sz="quarter" idx="13" hasCustomPrompt="1"/>
          </p:nvPr>
        </p:nvSpPr>
        <p:spPr>
          <a:xfrm>
            <a:off x="2098690"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1" name="Text Placeholder 58"/>
          <p:cNvSpPr>
            <a:spLocks noGrp="1"/>
          </p:cNvSpPr>
          <p:nvPr>
            <p:ph type="body" sz="quarter" idx="14" hasCustomPrompt="1"/>
          </p:nvPr>
        </p:nvSpPr>
        <p:spPr>
          <a:xfrm>
            <a:off x="3855670" y="2935029"/>
            <a:ext cx="1432322" cy="1327935"/>
          </a:xfrm>
        </p:spPr>
        <p:txBody>
          <a:bodyPr/>
          <a:lstStyle>
            <a:lvl1pPr marL="0" indent="1191" algn="ctr">
              <a:buFont typeface="Arial" panose="020B0604020202020204" pitchFamily="34" charset="0"/>
              <a:buChar char="​"/>
              <a:defRPr/>
            </a:lvl1pPr>
            <a:lvl2pPr marL="173831" indent="-173831">
              <a:defRPr/>
            </a:lvl2pPr>
            <a:lvl3pPr marL="175022" indent="0">
              <a:buNone/>
              <a:defRPr/>
            </a:lvl3pPr>
            <a:lvl4pPr marL="554831" indent="-172641">
              <a:defRPr/>
            </a:lvl4pPr>
          </a:lstStyle>
          <a:p>
            <a:pPr lvl="0"/>
            <a:r>
              <a:rPr lang="en-US" dirty="0"/>
              <a:t>Click to edit Master text styles</a:t>
            </a:r>
          </a:p>
          <a:p>
            <a:pPr lvl="1"/>
            <a:r>
              <a:rPr lang="en-US" dirty="0"/>
              <a:t>Second level</a:t>
            </a:r>
          </a:p>
        </p:txBody>
      </p:sp>
      <p:sp>
        <p:nvSpPr>
          <p:cNvPr id="62" name="Text Placeholder 58"/>
          <p:cNvSpPr>
            <a:spLocks noGrp="1"/>
          </p:cNvSpPr>
          <p:nvPr>
            <p:ph type="body" sz="quarter" idx="15" hasCustomPrompt="1"/>
          </p:nvPr>
        </p:nvSpPr>
        <p:spPr>
          <a:xfrm>
            <a:off x="5612651"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3" name="Text Placeholder 58"/>
          <p:cNvSpPr>
            <a:spLocks noGrp="1"/>
          </p:cNvSpPr>
          <p:nvPr>
            <p:ph type="body" sz="quarter" idx="16" hasCustomPrompt="1"/>
          </p:nvPr>
        </p:nvSpPr>
        <p:spPr>
          <a:xfrm>
            <a:off x="7369631"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pic>
        <p:nvPicPr>
          <p:cNvPr id="16" name="Picture 15"/>
          <p:cNvPicPr>
            <a:picLocks/>
          </p:cNvPicPr>
          <p:nvPr/>
        </p:nvPicPr>
        <p:blipFill>
          <a:blip r:embed="rId2"/>
          <a:stretch>
            <a:fillRect/>
          </a:stretch>
        </p:blipFill>
        <p:spPr>
          <a:xfrm>
            <a:off x="7309676" y="4773881"/>
            <a:ext cx="1604772" cy="226314"/>
          </a:xfrm>
          <a:prstGeom prst="rect">
            <a:avLst/>
          </a:prstGeom>
        </p:spPr>
      </p:pic>
      <p:sp>
        <p:nvSpPr>
          <p:cNvPr id="17"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8" name="Subtitle 2"/>
          <p:cNvSpPr>
            <a:spLocks noGrp="1"/>
          </p:cNvSpPr>
          <p:nvPr>
            <p:ph type="subTitle" idx="2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23" name="Text Placeholder 64"/>
          <p:cNvSpPr>
            <a:spLocks noGrp="1" noChangeAspect="1"/>
          </p:cNvSpPr>
          <p:nvPr>
            <p:ph type="body" sz="quarter" idx="17" hasCustomPrompt="1"/>
          </p:nvPr>
        </p:nvSpPr>
        <p:spPr>
          <a:xfrm>
            <a:off x="342047"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24" name="Text Placeholder 64"/>
          <p:cNvSpPr>
            <a:spLocks noGrp="1" noChangeAspect="1"/>
          </p:cNvSpPr>
          <p:nvPr>
            <p:ph type="body" sz="quarter" idx="18" hasCustomPrompt="1"/>
          </p:nvPr>
        </p:nvSpPr>
        <p:spPr>
          <a:xfrm>
            <a:off x="2098943" y="1406010"/>
            <a:ext cx="1432322" cy="1430054"/>
          </a:xfrm>
          <a:prstGeom prst="ellipse">
            <a:avLst/>
          </a:prstGeom>
          <a:solidFill>
            <a:schemeClr val="accent1"/>
          </a:solidFill>
          <a:ln>
            <a:noFill/>
          </a:ln>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25" name="Text Placeholder 64"/>
          <p:cNvSpPr>
            <a:spLocks noGrp="1" noChangeAspect="1"/>
          </p:cNvSpPr>
          <p:nvPr>
            <p:ph type="body" sz="quarter" idx="19" hasCustomPrompt="1"/>
          </p:nvPr>
        </p:nvSpPr>
        <p:spPr>
          <a:xfrm>
            <a:off x="3855839"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26" name="Text Placeholder 64"/>
          <p:cNvSpPr>
            <a:spLocks noGrp="1" noChangeAspect="1"/>
          </p:cNvSpPr>
          <p:nvPr>
            <p:ph type="body" sz="quarter" idx="20" hasCustomPrompt="1"/>
          </p:nvPr>
        </p:nvSpPr>
        <p:spPr>
          <a:xfrm>
            <a:off x="5612735"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27" name="Text Placeholder 64"/>
          <p:cNvSpPr>
            <a:spLocks noGrp="1" noChangeAspect="1"/>
          </p:cNvSpPr>
          <p:nvPr>
            <p:ph type="body" sz="quarter" idx="21" hasCustomPrompt="1"/>
          </p:nvPr>
        </p:nvSpPr>
        <p:spPr>
          <a:xfrm>
            <a:off x="7369631"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3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6"/>
            <a:ext cx="2733620"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3205814" y="3078476"/>
            <a:ext cx="2730754"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6069580" y="3078476"/>
            <a:ext cx="2727892"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946477"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3788744"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2" name="Oval 71"/>
          <p:cNvSpPr/>
          <p:nvPr/>
        </p:nvSpPr>
        <p:spPr bwMode="gray">
          <a:xfrm>
            <a:off x="6674452"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5"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2" name="Content Placeholder 21"/>
          <p:cNvSpPr>
            <a:spLocks noGrp="1"/>
          </p:cNvSpPr>
          <p:nvPr>
            <p:ph sz="quarter" idx="10"/>
          </p:nvPr>
        </p:nvSpPr>
        <p:spPr>
          <a:xfrm>
            <a:off x="342047" y="960472"/>
            <a:ext cx="8459904" cy="346743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6"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3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6"/>
            <a:ext cx="2733620"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3205814" y="3078476"/>
            <a:ext cx="2730754"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6069580" y="3078476"/>
            <a:ext cx="2727892"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946477"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3788744"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2" name="Oval 71"/>
          <p:cNvSpPr/>
          <p:nvPr/>
        </p:nvSpPr>
        <p:spPr bwMode="gray">
          <a:xfrm>
            <a:off x="6674452"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5"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pic>
        <p:nvPicPr>
          <p:cNvPr id="11" name="Picture 10"/>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4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5"/>
            <a:ext cx="2014812"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487007" y="3078475"/>
            <a:ext cx="2017678"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4640561" y="3078475"/>
            <a:ext cx="2011949"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585641"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2734898"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3" name="Text Placeholder 58"/>
          <p:cNvSpPr>
            <a:spLocks noGrp="1"/>
          </p:cNvSpPr>
          <p:nvPr>
            <p:ph type="body" sz="quarter" idx="15" hasCustomPrompt="1"/>
          </p:nvPr>
        </p:nvSpPr>
        <p:spPr>
          <a:xfrm>
            <a:off x="6785522" y="3078475"/>
            <a:ext cx="2011949"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5" name="Oval 64"/>
          <p:cNvSpPr/>
          <p:nvPr/>
        </p:nvSpPr>
        <p:spPr bwMode="gray">
          <a:xfrm>
            <a:off x="4885588"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8" name="Oval 67"/>
          <p:cNvSpPr/>
          <p:nvPr/>
        </p:nvSpPr>
        <p:spPr bwMode="gray">
          <a:xfrm>
            <a:off x="7030549"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6"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4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5"/>
            <a:ext cx="2014812"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487007" y="3078475"/>
            <a:ext cx="2017678"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4640561" y="3078475"/>
            <a:ext cx="2011949"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585641"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2734898"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3" name="Text Placeholder 58"/>
          <p:cNvSpPr>
            <a:spLocks noGrp="1"/>
          </p:cNvSpPr>
          <p:nvPr>
            <p:ph type="body" sz="quarter" idx="15" hasCustomPrompt="1"/>
          </p:nvPr>
        </p:nvSpPr>
        <p:spPr>
          <a:xfrm>
            <a:off x="6785522" y="3078475"/>
            <a:ext cx="2011949"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5" name="Oval 64"/>
          <p:cNvSpPr/>
          <p:nvPr/>
        </p:nvSpPr>
        <p:spPr bwMode="gray">
          <a:xfrm>
            <a:off x="4885588"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8" name="Oval 67"/>
          <p:cNvSpPr/>
          <p:nvPr/>
        </p:nvSpPr>
        <p:spPr bwMode="gray">
          <a:xfrm>
            <a:off x="7030549"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pic>
        <p:nvPicPr>
          <p:cNvPr id="14" name="Picture 13"/>
          <p:cNvPicPr>
            <a:picLocks/>
          </p:cNvPicPr>
          <p:nvPr/>
        </p:nvPicPr>
        <p:blipFill>
          <a:blip r:embed="rId2"/>
          <a:stretch>
            <a:fillRect/>
          </a:stretch>
        </p:blipFill>
        <p:spPr>
          <a:xfrm>
            <a:off x="7309676" y="4773881"/>
            <a:ext cx="1604772" cy="226314"/>
          </a:xfrm>
          <a:prstGeom prst="rect">
            <a:avLst/>
          </a:prstGeom>
        </p:spPr>
      </p:pic>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16" hasCustomPrompt="1"/>
          </p:nvPr>
        </p:nvSpPr>
        <p:spPr>
          <a:xfrm>
            <a:off x="342048" y="660003"/>
            <a:ext cx="8459905" cy="205950"/>
          </a:xfrm>
          <a:solidFill>
            <a:schemeClr val="bg1"/>
          </a:solidFill>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5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4974"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09869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3855838"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2" name="Text Placeholder 58"/>
          <p:cNvSpPr>
            <a:spLocks noGrp="1"/>
          </p:cNvSpPr>
          <p:nvPr>
            <p:ph type="body" sz="quarter" idx="15" hasCustomPrompt="1"/>
          </p:nvPr>
        </p:nvSpPr>
        <p:spPr>
          <a:xfrm>
            <a:off x="5612651"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3" name="Text Placeholder 58"/>
          <p:cNvSpPr>
            <a:spLocks noGrp="1"/>
          </p:cNvSpPr>
          <p:nvPr>
            <p:ph type="body" sz="quarter" idx="16" hasCustomPrompt="1"/>
          </p:nvPr>
        </p:nvSpPr>
        <p:spPr>
          <a:xfrm>
            <a:off x="737606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72" name="Oval 71"/>
          <p:cNvSpPr/>
          <p:nvPr/>
        </p:nvSpPr>
        <p:spPr bwMode="gray">
          <a:xfrm>
            <a:off x="344974"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5" name="Oval 74"/>
          <p:cNvSpPr/>
          <p:nvPr/>
        </p:nvSpPr>
        <p:spPr bwMode="gray">
          <a:xfrm>
            <a:off x="209375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8" name="Oval 77"/>
          <p:cNvSpPr/>
          <p:nvPr/>
        </p:nvSpPr>
        <p:spPr bwMode="gray">
          <a:xfrm>
            <a:off x="3855839"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81" name="Oval 80"/>
          <p:cNvSpPr/>
          <p:nvPr/>
        </p:nvSpPr>
        <p:spPr bwMode="gray">
          <a:xfrm>
            <a:off x="5617927"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84" name="Oval 83"/>
          <p:cNvSpPr/>
          <p:nvPr/>
        </p:nvSpPr>
        <p:spPr bwMode="gray">
          <a:xfrm>
            <a:off x="737606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17"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5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4974"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098690" y="2914705"/>
            <a:ext cx="1432322" cy="133957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3855838"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2" name="Text Placeholder 58"/>
          <p:cNvSpPr>
            <a:spLocks noGrp="1"/>
          </p:cNvSpPr>
          <p:nvPr>
            <p:ph type="body" sz="quarter" idx="15" hasCustomPrompt="1"/>
          </p:nvPr>
        </p:nvSpPr>
        <p:spPr>
          <a:xfrm>
            <a:off x="5612651"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3" name="Text Placeholder 58"/>
          <p:cNvSpPr>
            <a:spLocks noGrp="1"/>
          </p:cNvSpPr>
          <p:nvPr>
            <p:ph type="body" sz="quarter" idx="16" hasCustomPrompt="1"/>
          </p:nvPr>
        </p:nvSpPr>
        <p:spPr>
          <a:xfrm>
            <a:off x="737606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pic>
        <p:nvPicPr>
          <p:cNvPr id="16" name="Picture 15"/>
          <p:cNvPicPr>
            <a:picLocks/>
          </p:cNvPicPr>
          <p:nvPr/>
        </p:nvPicPr>
        <p:blipFill>
          <a:blip r:embed="rId2"/>
          <a:stretch>
            <a:fillRect/>
          </a:stretch>
        </p:blipFill>
        <p:spPr>
          <a:xfrm>
            <a:off x="7309676" y="4773881"/>
            <a:ext cx="1604772" cy="226314"/>
          </a:xfrm>
          <a:prstGeom prst="rect">
            <a:avLst/>
          </a:prstGeom>
        </p:spPr>
      </p:pic>
      <p:sp>
        <p:nvSpPr>
          <p:cNvPr id="17"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8" name="Subtitle 2"/>
          <p:cNvSpPr>
            <a:spLocks noGrp="1"/>
          </p:cNvSpPr>
          <p:nvPr>
            <p:ph type="subTitle" idx="17"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15" name="Oval 14"/>
          <p:cNvSpPr/>
          <p:nvPr/>
        </p:nvSpPr>
        <p:spPr bwMode="gray">
          <a:xfrm>
            <a:off x="344974"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9" name="Oval 18"/>
          <p:cNvSpPr/>
          <p:nvPr/>
        </p:nvSpPr>
        <p:spPr bwMode="gray">
          <a:xfrm>
            <a:off x="209375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0" name="Oval 19"/>
          <p:cNvSpPr/>
          <p:nvPr/>
        </p:nvSpPr>
        <p:spPr bwMode="gray">
          <a:xfrm>
            <a:off x="3855839"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1" name="Oval 20"/>
          <p:cNvSpPr/>
          <p:nvPr/>
        </p:nvSpPr>
        <p:spPr bwMode="gray">
          <a:xfrm>
            <a:off x="5617927"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2" name="Oval 21"/>
          <p:cNvSpPr/>
          <p:nvPr/>
        </p:nvSpPr>
        <p:spPr bwMode="gray">
          <a:xfrm>
            <a:off x="737606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0" name="Subtitle 2"/>
          <p:cNvSpPr>
            <a:spLocks noGrp="1"/>
          </p:cNvSpPr>
          <p:nvPr>
            <p:ph type="subTitle" idx="1" hasCustomPrompt="1"/>
          </p:nvPr>
        </p:nvSpPr>
        <p:spPr>
          <a:xfrm>
            <a:off x="1076172" y="3322452"/>
            <a:ext cx="6991657" cy="359861"/>
          </a:xfrm>
        </p:spPr>
        <p:txBody>
          <a:bodyPr tIns="0"/>
          <a:lstStyle>
            <a:lvl1pPr marL="0" indent="0" algn="ctr">
              <a:buNone/>
              <a:defRPr sz="15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51" name="Title 50"/>
          <p:cNvSpPr>
            <a:spLocks noGrp="1"/>
          </p:cNvSpPr>
          <p:nvPr>
            <p:ph type="title"/>
          </p:nvPr>
        </p:nvSpPr>
        <p:spPr>
          <a:xfrm>
            <a:off x="1076171" y="224406"/>
            <a:ext cx="6991658" cy="2526050"/>
          </a:xfrm>
        </p:spPr>
        <p:txBody>
          <a:bodyPr lIns="0" bIns="91440" anchor="b"/>
          <a:lstStyle>
            <a:lvl1pPr marL="171450" indent="-171450">
              <a:buClrTx/>
              <a:buSzPct val="120000"/>
              <a:buFont typeface="Arial" panose="020B0604020202020204" pitchFamily="34" charset="0"/>
              <a:buChar char="“"/>
              <a:defRPr sz="3600"/>
            </a:lvl1pPr>
          </a:lstStyle>
          <a:p>
            <a:r>
              <a:rPr lang="en-US" smtClean="0"/>
              <a:t>Click to edit Master title style</a:t>
            </a:r>
            <a:endParaRPr lang="en-US" dirty="0"/>
          </a:p>
        </p:txBody>
      </p:sp>
      <p:cxnSp>
        <p:nvCxnSpPr>
          <p:cNvPr id="8" name="Straight Connector 7"/>
          <p:cNvCxnSpPr>
            <a:cxnSpLocks/>
          </p:cNvCxnSpPr>
          <p:nvPr/>
        </p:nvCxnSpPr>
        <p:spPr bwMode="gray">
          <a:xfrm>
            <a:off x="2919917" y="3051649"/>
            <a:ext cx="3282630" cy="0"/>
          </a:xfrm>
          <a:prstGeom prst="line">
            <a:avLst/>
          </a:prstGeom>
          <a:ln w="381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6" name="TextBox 5"/>
          <p:cNvSpPr txBox="1"/>
          <p:nvPr/>
        </p:nvSpPr>
        <p:spPr>
          <a:xfrm>
            <a:off x="4578724" y="26149"/>
            <a:ext cx="4562048" cy="184666"/>
          </a:xfrm>
          <a:prstGeom prst="rect">
            <a:avLst/>
          </a:prstGeom>
          <a:noFill/>
        </p:spPr>
        <p:txBody>
          <a:bodyPr wrap="square" rtlCol="0">
            <a:spAutoFit/>
          </a:bodyPr>
          <a:lstStyle/>
          <a:p>
            <a:pPr algn="r"/>
            <a:r>
              <a:rPr lang="en-US" sz="600" cap="all" spc="75" dirty="0" smtClean="0">
                <a:solidFill>
                  <a:schemeClr val="accent2">
                    <a:lumMod val="75000"/>
                  </a:schemeClr>
                </a:solidFill>
              </a:rPr>
              <a:t>© 2017 Splunk Inc.</a:t>
            </a:r>
            <a:endParaRPr lang="en-US" sz="600" cap="all" spc="75"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Photo and Title">
    <p:bg bwMode="auto">
      <p:bgPr>
        <a:blipFill>
          <a:blip r:embed="rId2"/>
          <a:stretch>
            <a:fillRect/>
          </a:stretch>
        </a:blipFill>
        <a:effectLst/>
      </p:bgPr>
    </p:bg>
    <p:spTree>
      <p:nvGrpSpPr>
        <p:cNvPr id="1" name=""/>
        <p:cNvGrpSpPr/>
        <p:nvPr/>
      </p:nvGrpSpPr>
      <p:grpSpPr>
        <a:xfrm>
          <a:off x="0" y="0"/>
          <a:ext cx="0" cy="0"/>
          <a:chOff x="0" y="0"/>
          <a:chExt cx="0" cy="0"/>
        </a:xfrm>
      </p:grpSpPr>
      <p:sp>
        <p:nvSpPr>
          <p:cNvPr id="3" name="Rectangle 2"/>
          <p:cNvSpPr/>
          <p:nvPr/>
        </p:nvSpPr>
        <p:spPr bwMode="gray">
          <a:xfrm>
            <a:off x="0" y="0"/>
            <a:ext cx="9144000" cy="140440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p:txBody>
          <a:bodyPr anchor="b"/>
          <a:lstStyle/>
          <a:p>
            <a:r>
              <a:rPr lang="en-US" smtClean="0"/>
              <a:t>Click to edit Master title style</a:t>
            </a:r>
            <a:endParaRPr lang="en-US" dirty="0"/>
          </a:p>
        </p:txBody>
      </p:sp>
      <p:sp>
        <p:nvSpPr>
          <p:cNvPr id="6" name="Subtitle 2"/>
          <p:cNvSpPr>
            <a:spLocks noGrp="1"/>
          </p:cNvSpPr>
          <p:nvPr>
            <p:ph type="subTitle" idx="12" hasCustomPrompt="1"/>
          </p:nvPr>
        </p:nvSpPr>
        <p:spPr bwMode="gray">
          <a:xfrm>
            <a:off x="342048" y="979041"/>
            <a:ext cx="8459905"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smtClean="0">
                <a:solidFill>
                  <a:schemeClr val="accent2">
                    <a:lumMod val="75000"/>
                  </a:schemeClr>
                </a:solidFill>
              </a:rPr>
              <a:t>© 2017 Splunk Inc.</a:t>
            </a:r>
            <a:endParaRPr lang="en-US" sz="600" cap="all" spc="75"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Photo and Title in Circ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Oval 2"/>
          <p:cNvSpPr/>
          <p:nvPr/>
        </p:nvSpPr>
        <p:spPr bwMode="gray">
          <a:xfrm>
            <a:off x="4814112" y="590421"/>
            <a:ext cx="3797944" cy="3797944"/>
          </a:xfrm>
          <a:prstGeom prst="ellipse">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a:xfrm>
            <a:off x="5098783" y="2004678"/>
            <a:ext cx="3228601" cy="674947"/>
          </a:xfrm>
        </p:spPr>
        <p:txBody>
          <a:bodyPr/>
          <a:lstStyle/>
          <a:p>
            <a:r>
              <a:rPr lang="en-US" smtClean="0"/>
              <a:t>Click to edit Master title style</a:t>
            </a:r>
            <a:endParaRPr lang="en-US" dirty="0"/>
          </a:p>
        </p:txBody>
      </p:sp>
      <p:sp>
        <p:nvSpPr>
          <p:cNvPr id="6" name="Subtitle 2"/>
          <p:cNvSpPr>
            <a:spLocks noGrp="1"/>
          </p:cNvSpPr>
          <p:nvPr>
            <p:ph type="subTitle" idx="12" hasCustomPrompt="1"/>
          </p:nvPr>
        </p:nvSpPr>
        <p:spPr bwMode="gray">
          <a:xfrm>
            <a:off x="5098783" y="2750924"/>
            <a:ext cx="3228600"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smtClean="0">
                <a:solidFill>
                  <a:schemeClr val="accent2">
                    <a:lumMod val="75000"/>
                  </a:schemeClr>
                </a:solidFill>
              </a:rPr>
              <a:t>© 2017 Splunk Inc.</a:t>
            </a:r>
            <a:endParaRPr lang="en-US" sz="600" cap="all" spc="75"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p:cSld name="Photo and Content">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bwMode="gray">
          <a:xfrm>
            <a:off x="4914900" y="0"/>
            <a:ext cx="4229100" cy="51435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a:xfrm>
            <a:off x="5220628" y="333648"/>
            <a:ext cx="3581325" cy="674947"/>
          </a:xfrm>
        </p:spPr>
        <p:txBody>
          <a:bodyPr/>
          <a:lstStyle/>
          <a:p>
            <a:r>
              <a:rPr lang="en-US" smtClean="0"/>
              <a:t>Click to edit Master title style</a:t>
            </a:r>
            <a:endParaRPr lang="en-US" dirty="0"/>
          </a:p>
        </p:txBody>
      </p:sp>
      <p:sp>
        <p:nvSpPr>
          <p:cNvPr id="6" name="Subtitle 2"/>
          <p:cNvSpPr>
            <a:spLocks noGrp="1"/>
          </p:cNvSpPr>
          <p:nvPr>
            <p:ph type="subTitle" idx="12" hasCustomPrompt="1"/>
          </p:nvPr>
        </p:nvSpPr>
        <p:spPr bwMode="gray">
          <a:xfrm>
            <a:off x="5220628" y="1079894"/>
            <a:ext cx="3581324"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53" name="Content Placeholder 52"/>
          <p:cNvSpPr>
            <a:spLocks noGrp="1"/>
          </p:cNvSpPr>
          <p:nvPr>
            <p:ph sz="quarter" idx="13"/>
          </p:nvPr>
        </p:nvSpPr>
        <p:spPr bwMode="gray">
          <a:xfrm>
            <a:off x="5220891" y="1740694"/>
            <a:ext cx="3581062" cy="286244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9" name="Picture 8"/>
          <p:cNvPicPr>
            <a:picLocks/>
          </p:cNvPicPr>
          <p:nvPr/>
        </p:nvPicPr>
        <p:blipFill>
          <a:blip r:embed="rId3"/>
          <a:stretch>
            <a:fillRect/>
          </a:stretch>
        </p:blipFill>
        <p:spPr>
          <a:xfrm>
            <a:off x="7309676" y="4773881"/>
            <a:ext cx="1604772" cy="226314"/>
          </a:xfrm>
          <a:prstGeom prst="rect">
            <a:avLst/>
          </a:prstGeom>
        </p:spPr>
      </p:pic>
      <p:sp>
        <p:nvSpPr>
          <p:cNvPr id="10" name="TextBox 9"/>
          <p:cNvSpPr txBox="1"/>
          <p:nvPr/>
        </p:nvSpPr>
        <p:spPr>
          <a:xfrm>
            <a:off x="4578724" y="26149"/>
            <a:ext cx="4562048" cy="184666"/>
          </a:xfrm>
          <a:prstGeom prst="rect">
            <a:avLst/>
          </a:prstGeom>
          <a:noFill/>
        </p:spPr>
        <p:txBody>
          <a:bodyPr wrap="square" rtlCol="0">
            <a:spAutoFit/>
          </a:bodyPr>
          <a:lstStyle/>
          <a:p>
            <a:pPr algn="r"/>
            <a:r>
              <a:rPr lang="en-US" sz="600" cap="all" spc="75" dirty="0" smtClean="0">
                <a:solidFill>
                  <a:schemeClr val="accent2">
                    <a:lumMod val="75000"/>
                  </a:schemeClr>
                </a:solidFill>
              </a:rPr>
              <a:t>© 2017 Splunk Inc.</a:t>
            </a:r>
            <a:endParaRPr lang="en-US" sz="600" cap="all" spc="75"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Photo and Title with Bullets">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bwMode="gray">
          <a:xfrm>
            <a:off x="0" y="0"/>
            <a:ext cx="9144000" cy="140440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p:txBody>
          <a:bodyPr anchor="b"/>
          <a:lstStyle/>
          <a:p>
            <a:r>
              <a:rPr lang="en-US" smtClean="0"/>
              <a:t>Click to edit Master title style</a:t>
            </a:r>
            <a:endParaRPr lang="en-US" dirty="0"/>
          </a:p>
        </p:txBody>
      </p:sp>
      <p:sp>
        <p:nvSpPr>
          <p:cNvPr id="6" name="Subtitle 2"/>
          <p:cNvSpPr>
            <a:spLocks noGrp="1"/>
          </p:cNvSpPr>
          <p:nvPr>
            <p:ph type="subTitle" idx="12" hasCustomPrompt="1"/>
          </p:nvPr>
        </p:nvSpPr>
        <p:spPr bwMode="gray">
          <a:xfrm>
            <a:off x="342048" y="979041"/>
            <a:ext cx="8459905"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7" name="Text Placeholder 6"/>
          <p:cNvSpPr>
            <a:spLocks noGrp="1"/>
          </p:cNvSpPr>
          <p:nvPr>
            <p:ph type="body" sz="quarter" idx="13"/>
          </p:nvPr>
        </p:nvSpPr>
        <p:spPr bwMode="gray">
          <a:xfrm>
            <a:off x="4637697" y="1564483"/>
            <a:ext cx="4164257" cy="503917"/>
          </a:xfrm>
          <a:prstGeom prst="roundRect">
            <a:avLst>
              <a:gd name="adj" fmla="val 1483"/>
            </a:avLst>
          </a:prstGeom>
          <a:solidFill>
            <a:schemeClr val="bg1">
              <a:alpha val="75000"/>
            </a:schemeClr>
          </a:solidFill>
        </p:spPr>
        <p:txBody>
          <a:bodyPr lIns="182880" tIns="182880" rIns="182880"/>
          <a:lstStyle/>
          <a:p>
            <a:pPr lvl="0"/>
            <a:r>
              <a:rPr lang="en-US" smtClean="0"/>
              <a:t>Click to edit Master text styles</a:t>
            </a:r>
          </a:p>
        </p:txBody>
      </p:sp>
      <p:sp>
        <p:nvSpPr>
          <p:cNvPr id="11" name="Text Placeholder 6"/>
          <p:cNvSpPr>
            <a:spLocks noGrp="1"/>
          </p:cNvSpPr>
          <p:nvPr>
            <p:ph type="body" sz="quarter" idx="14"/>
          </p:nvPr>
        </p:nvSpPr>
        <p:spPr bwMode="gray">
          <a:xfrm>
            <a:off x="4637697" y="2243517"/>
            <a:ext cx="4164257" cy="503917"/>
          </a:xfrm>
          <a:prstGeom prst="roundRect">
            <a:avLst>
              <a:gd name="adj" fmla="val 1483"/>
            </a:avLst>
          </a:prstGeom>
          <a:solidFill>
            <a:schemeClr val="bg1">
              <a:alpha val="75000"/>
            </a:schemeClr>
          </a:solidFill>
        </p:spPr>
        <p:txBody>
          <a:bodyPr lIns="182880" tIns="182880" rIns="182880"/>
          <a:lstStyle/>
          <a:p>
            <a:pPr lvl="0"/>
            <a:r>
              <a:rPr lang="en-US" smtClean="0"/>
              <a:t>Click to edit Master text styles</a:t>
            </a:r>
          </a:p>
        </p:txBody>
      </p:sp>
      <p:sp>
        <p:nvSpPr>
          <p:cNvPr id="12" name="Text Placeholder 6"/>
          <p:cNvSpPr>
            <a:spLocks noGrp="1"/>
          </p:cNvSpPr>
          <p:nvPr>
            <p:ph type="body" sz="quarter" idx="15"/>
          </p:nvPr>
        </p:nvSpPr>
        <p:spPr bwMode="gray">
          <a:xfrm>
            <a:off x="4637697" y="2915410"/>
            <a:ext cx="4164257" cy="503917"/>
          </a:xfrm>
          <a:prstGeom prst="roundRect">
            <a:avLst>
              <a:gd name="adj" fmla="val 1483"/>
            </a:avLst>
          </a:prstGeom>
          <a:solidFill>
            <a:schemeClr val="bg1">
              <a:alpha val="75000"/>
            </a:schemeClr>
          </a:solidFill>
        </p:spPr>
        <p:txBody>
          <a:bodyPr lIns="182880" tIns="182880" rIns="182880"/>
          <a:lstStyle/>
          <a:p>
            <a:pPr lvl="0"/>
            <a:r>
              <a:rPr lang="en-US" smtClean="0"/>
              <a:t>Click to edit Master text styles</a:t>
            </a:r>
          </a:p>
        </p:txBody>
      </p:sp>
      <p:sp>
        <p:nvSpPr>
          <p:cNvPr id="13" name="Text Placeholder 6"/>
          <p:cNvSpPr>
            <a:spLocks noGrp="1"/>
          </p:cNvSpPr>
          <p:nvPr>
            <p:ph type="body" sz="quarter" idx="16"/>
          </p:nvPr>
        </p:nvSpPr>
        <p:spPr bwMode="gray">
          <a:xfrm>
            <a:off x="4637697" y="3589533"/>
            <a:ext cx="4164257" cy="503917"/>
          </a:xfrm>
          <a:prstGeom prst="roundRect">
            <a:avLst>
              <a:gd name="adj" fmla="val 1483"/>
            </a:avLst>
          </a:prstGeom>
          <a:solidFill>
            <a:schemeClr val="bg1">
              <a:alpha val="75000"/>
            </a:schemeClr>
          </a:solidFill>
        </p:spPr>
        <p:txBody>
          <a:bodyPr lIns="182880" tIns="182880" rIns="182880"/>
          <a:lstStyle/>
          <a:p>
            <a:pPr lvl="0"/>
            <a:r>
              <a:rPr lang="en-US" smtClean="0"/>
              <a:t>Click to edit Master text styles</a:t>
            </a:r>
          </a:p>
        </p:txBody>
      </p: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15" name="TextBox 14"/>
          <p:cNvSpPr txBox="1"/>
          <p:nvPr/>
        </p:nvSpPr>
        <p:spPr>
          <a:xfrm>
            <a:off x="4578724" y="26149"/>
            <a:ext cx="4562048" cy="184666"/>
          </a:xfrm>
          <a:prstGeom prst="rect">
            <a:avLst/>
          </a:prstGeom>
          <a:noFill/>
        </p:spPr>
        <p:txBody>
          <a:bodyPr wrap="square" rtlCol="0">
            <a:spAutoFit/>
          </a:bodyPr>
          <a:lstStyle/>
          <a:p>
            <a:pPr algn="r"/>
            <a:r>
              <a:rPr lang="en-US" sz="600" cap="all" spc="75" dirty="0" smtClean="0">
                <a:solidFill>
                  <a:schemeClr val="accent2">
                    <a:lumMod val="75000"/>
                  </a:schemeClr>
                </a:solidFill>
              </a:rPr>
              <a:t>© 2017 Splunk Inc.</a:t>
            </a:r>
            <a:endParaRPr lang="en-US" sz="600" cap="all" spc="75"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 – Dark">
    <p:bg>
      <p:bgRef idx="1001">
        <a:schemeClr val="bg1"/>
      </p:bgRef>
    </p:bg>
    <p:spTree>
      <p:nvGrpSpPr>
        <p:cNvPr id="1" name=""/>
        <p:cNvGrpSpPr/>
        <p:nvPr/>
      </p:nvGrpSpPr>
      <p:grpSpPr>
        <a:xfrm>
          <a:off x="0" y="0"/>
          <a:ext cx="0" cy="0"/>
          <a:chOff x="0" y="0"/>
          <a:chExt cx="0" cy="0"/>
        </a:xfrm>
      </p:grpSpPr>
      <p:pic>
        <p:nvPicPr>
          <p:cNvPr id="11" name="Picture 10"/>
          <p:cNvPicPr>
            <a:picLocks/>
          </p:cNvPicPr>
          <p:nvPr/>
        </p:nvPicPr>
        <p:blipFill>
          <a:blip r:embed="rId2"/>
          <a:stretch>
            <a:fillRect/>
          </a:stretch>
        </p:blipFill>
        <p:spPr>
          <a:xfrm>
            <a:off x="7309676" y="4773881"/>
            <a:ext cx="1604772" cy="226314"/>
          </a:xfrm>
          <a:prstGeom prst="rect">
            <a:avLst/>
          </a:prstGeom>
        </p:spPr>
      </p:pic>
      <p:sp>
        <p:nvSpPr>
          <p:cNvPr id="18" name="Content Placeholder 21"/>
          <p:cNvSpPr>
            <a:spLocks noGrp="1"/>
          </p:cNvSpPr>
          <p:nvPr>
            <p:ph sz="quarter" idx="10"/>
          </p:nvPr>
        </p:nvSpPr>
        <p:spPr>
          <a:xfrm>
            <a:off x="342047" y="1034716"/>
            <a:ext cx="8459904" cy="339319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20"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Photo Background">
    <p:bg bwMode="gray">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9144000" cy="5143500"/>
          </a:xfrm>
          <a:prstGeom prst="rect">
            <a:avLst/>
          </a:prstGeom>
        </p:spPr>
      </p:pic>
      <p:pic>
        <p:nvPicPr>
          <p:cNvPr id="5" name="Picture 4"/>
          <p:cNvPicPr>
            <a:picLocks/>
          </p:cNvPicPr>
          <p:nvPr/>
        </p:nvPicPr>
        <p:blipFill>
          <a:blip r:embed="rId3"/>
          <a:stretch>
            <a:fillRect/>
          </a:stretch>
        </p:blipFill>
        <p:spPr>
          <a:xfrm>
            <a:off x="7309676" y="4773881"/>
            <a:ext cx="1604772" cy="226314"/>
          </a:xfrm>
          <a:prstGeom prst="rect">
            <a:avLst/>
          </a:prstGeom>
        </p:spPr>
      </p:pic>
      <p:sp>
        <p:nvSpPr>
          <p:cNvPr id="4" name="TextBox 3"/>
          <p:cNvSpPr txBox="1"/>
          <p:nvPr/>
        </p:nvSpPr>
        <p:spPr>
          <a:xfrm>
            <a:off x="4578724" y="26149"/>
            <a:ext cx="4562048" cy="184666"/>
          </a:xfrm>
          <a:prstGeom prst="rect">
            <a:avLst/>
          </a:prstGeom>
          <a:noFill/>
        </p:spPr>
        <p:txBody>
          <a:bodyPr wrap="square" rtlCol="0">
            <a:spAutoFit/>
          </a:bodyPr>
          <a:lstStyle/>
          <a:p>
            <a:pPr algn="r"/>
            <a:r>
              <a:rPr lang="en-US" sz="600" cap="all" spc="75" dirty="0" smtClean="0">
                <a:solidFill>
                  <a:schemeClr val="accent2">
                    <a:lumMod val="75000"/>
                  </a:schemeClr>
                </a:solidFill>
              </a:rPr>
              <a:t>© 2017 Splunk Inc.</a:t>
            </a:r>
            <a:endParaRPr lang="en-US" sz="600" cap="all" spc="75"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Customer Slide – 2 Bullets">
    <p:bg>
      <p:bgPr>
        <a:solidFill>
          <a:schemeClr val="bg1"/>
        </a:solidFill>
        <a:effectLst/>
      </p:bgPr>
    </p:bg>
    <p:spTree>
      <p:nvGrpSpPr>
        <p:cNvPr id="1" name=""/>
        <p:cNvGrpSpPr/>
        <p:nvPr/>
      </p:nvGrpSpPr>
      <p:grpSpPr>
        <a:xfrm>
          <a:off x="0" y="0"/>
          <a:ext cx="0" cy="0"/>
          <a:chOff x="0" y="0"/>
          <a:chExt cx="0" cy="0"/>
        </a:xfrm>
      </p:grpSpPr>
      <p:pic>
        <p:nvPicPr>
          <p:cNvPr id="6" name="Picture 5"/>
          <p:cNvPicPr>
            <a:picLocks/>
          </p:cNvPicPr>
          <p:nvPr/>
        </p:nvPicPr>
        <p:blipFill rotWithShape="1">
          <a:blip r:embed="rId3"/>
          <a:srcRect r="70280"/>
          <a:stretch/>
        </p:blipFill>
        <p:spPr>
          <a:xfrm>
            <a:off x="0" y="1"/>
            <a:ext cx="2702052" cy="5142857"/>
          </a:xfrm>
          <a:prstGeom prst="rect">
            <a:avLst/>
          </a:prstGeom>
        </p:spPr>
      </p:pic>
      <p:sp>
        <p:nvSpPr>
          <p:cNvPr id="22" name="Content Placeholder 21"/>
          <p:cNvSpPr>
            <a:spLocks noGrp="1"/>
          </p:cNvSpPr>
          <p:nvPr>
            <p:ph sz="quarter" idx="10"/>
          </p:nvPr>
        </p:nvSpPr>
        <p:spPr>
          <a:xfrm>
            <a:off x="3072802" y="1405927"/>
            <a:ext cx="5729151" cy="317959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Oval 4"/>
          <p:cNvSpPr>
            <a:spLocks noChangeAspect="1"/>
          </p:cNvSpPr>
          <p:nvPr/>
        </p:nvSpPr>
        <p:spPr>
          <a:xfrm>
            <a:off x="562559" y="901633"/>
            <a:ext cx="1577340" cy="157734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nvGrpSpPr>
          <p:cNvPr id="13" name="Group 12" hidden="1"/>
          <p:cNvGrpSpPr/>
          <p:nvPr>
            <p:custDataLst>
              <p:tags r:id="rId1"/>
            </p:custDataLst>
          </p:nvPr>
        </p:nvGrpSpPr>
        <p:grpSpPr bwMode="blackGray">
          <a:xfrm>
            <a:off x="572" y="-324"/>
            <a:ext cx="9144006" cy="5143502"/>
            <a:chOff x="-7" y="0"/>
            <a:chExt cx="12192008" cy="6858003"/>
          </a:xfrm>
        </p:grpSpPr>
        <p:grpSp>
          <p:nvGrpSpPr>
            <p:cNvPr id="14" name="Group 13" hidden="1"/>
            <p:cNvGrpSpPr/>
            <p:nvPr/>
          </p:nvGrpSpPr>
          <p:grpSpPr bwMode="blackGray">
            <a:xfrm>
              <a:off x="-7" y="0"/>
              <a:ext cx="12192008" cy="6858003"/>
              <a:chOff x="-7" y="0"/>
              <a:chExt cx="12192008" cy="6858003"/>
            </a:xfrm>
            <a:solidFill>
              <a:srgbClr val="7030A0">
                <a:alpha val="10000"/>
              </a:srgbClr>
            </a:solidFill>
          </p:grpSpPr>
          <p:sp>
            <p:nvSpPr>
              <p:cNvPr id="58" name="Rectangle 57"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5" name="Group 14" hidden="1"/>
            <p:cNvGrpSpPr/>
            <p:nvPr/>
          </p:nvGrpSpPr>
          <p:grpSpPr bwMode="blackGray">
            <a:xfrm>
              <a:off x="456062" y="304801"/>
              <a:ext cx="11279875" cy="5599075"/>
              <a:chOff x="0" y="304801"/>
              <a:chExt cx="12192000" cy="5599075"/>
            </a:xfrm>
          </p:grpSpPr>
          <p:cxnSp>
            <p:nvCxnSpPr>
              <p:cNvPr id="32" name="Straight Connector 31"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hidden="1"/>
            <p:cNvGrpSpPr/>
            <p:nvPr/>
          </p:nvGrpSpPr>
          <p:grpSpPr bwMode="blackGray">
            <a:xfrm>
              <a:off x="456062" y="304801"/>
              <a:ext cx="11277720" cy="5599075"/>
              <a:chOff x="456062" y="304801"/>
              <a:chExt cx="11277720" cy="5817450"/>
            </a:xfrm>
          </p:grpSpPr>
          <p:sp>
            <p:nvSpPr>
              <p:cNvPr id="19" name="Rectangle 18"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0" name="Rectangle 19"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1" name="Rectangle 20"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3" name="Rectangle 2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4" name="Rectangle 2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5" name="Rectangle 2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6" name="Rectangle 2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7" name="Rectangle 2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8" name="Rectangle 2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9" name="Rectangle 2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0" name="Rectangle 2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1" name="Rectangle 30"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11" name="Text Placeholder 10"/>
          <p:cNvSpPr>
            <a:spLocks noGrp="1"/>
          </p:cNvSpPr>
          <p:nvPr>
            <p:ph type="body" sz="quarter" idx="14" hasCustomPrompt="1"/>
          </p:nvPr>
        </p:nvSpPr>
        <p:spPr bwMode="white">
          <a:xfrm>
            <a:off x="3072802" y="228277"/>
            <a:ext cx="5729151" cy="155135"/>
          </a:xfrm>
          <a:solidFill>
            <a:schemeClr val="bg1">
              <a:alpha val="15000"/>
            </a:schemeClr>
          </a:solidFill>
        </p:spPr>
        <p:txBody>
          <a:bodyPr tIns="0" rIns="0" bIns="0" anchor="ctr">
            <a:noAutofit/>
          </a:bodyPr>
          <a:lstStyle>
            <a:lvl1pPr marL="7144" indent="0" algn="ctr">
              <a:lnSpc>
                <a:spcPct val="100000"/>
              </a:lnSpc>
              <a:spcBef>
                <a:spcPts val="0"/>
              </a:spcBef>
              <a:spcAft>
                <a:spcPts val="225"/>
              </a:spcAft>
              <a:buFont typeface="Arial" panose="020B0604020202020204" pitchFamily="34" charset="0"/>
              <a:buChar char="​"/>
              <a:tabLst/>
              <a:defRPr sz="1200" b="1" cap="all" spc="38" baseline="0">
                <a:solidFill>
                  <a:schemeClr val="accent1"/>
                </a:solidFill>
              </a:defRPr>
            </a:lvl1pPr>
            <a:lvl2pPr marL="173831" indent="-2381">
              <a:spcBef>
                <a:spcPts val="0"/>
              </a:spcBef>
              <a:spcAft>
                <a:spcPts val="225"/>
              </a:spcAft>
              <a:buFont typeface="Arial" panose="020B0604020202020204" pitchFamily="34" charset="0"/>
              <a:buChar char="​"/>
              <a:defRPr sz="1050" b="1">
                <a:solidFill>
                  <a:schemeClr val="accent1"/>
                </a:solidFill>
              </a:defRPr>
            </a:lvl2pPr>
            <a:lvl3pPr marL="173831" indent="-2381">
              <a:spcBef>
                <a:spcPts val="0"/>
              </a:spcBef>
              <a:spcAft>
                <a:spcPts val="225"/>
              </a:spcAft>
              <a:buFont typeface="Arial" panose="020B0604020202020204" pitchFamily="34" charset="0"/>
              <a:buChar char="​"/>
              <a:defRPr sz="900"/>
            </a:lvl3pPr>
            <a:lvl4pPr marL="172641" indent="-1191">
              <a:spcBef>
                <a:spcPts val="0"/>
              </a:spcBef>
              <a:spcAft>
                <a:spcPts val="225"/>
              </a:spcAft>
              <a:buFont typeface="Arial" panose="020B0604020202020204" pitchFamily="34" charset="0"/>
              <a:buChar char="​"/>
              <a:defRPr sz="900"/>
            </a:lvl4pPr>
            <a:lvl5pPr marL="171450" indent="0">
              <a:spcBef>
                <a:spcPts val="0"/>
              </a:spcBef>
              <a:spcAft>
                <a:spcPts val="225"/>
              </a:spcAft>
              <a:defRPr sz="900"/>
            </a:lvl5pPr>
          </a:lstStyle>
          <a:p>
            <a:pPr lvl="0"/>
            <a:r>
              <a:rPr lang="en-US" dirty="0"/>
              <a:t>INDUSTRY AND USE CASE HERE</a:t>
            </a:r>
          </a:p>
        </p:txBody>
      </p:sp>
      <p:sp>
        <p:nvSpPr>
          <p:cNvPr id="4" name="Title 3"/>
          <p:cNvSpPr>
            <a:spLocks noGrp="1"/>
          </p:cNvSpPr>
          <p:nvPr>
            <p:ph type="title"/>
          </p:nvPr>
        </p:nvSpPr>
        <p:spPr>
          <a:xfrm>
            <a:off x="3072802" y="564746"/>
            <a:ext cx="5729151" cy="501549"/>
          </a:xfrm>
        </p:spPr>
        <p:txBody>
          <a:bodyPr/>
          <a:lstStyle>
            <a:lvl1pPr>
              <a:defRPr/>
            </a:lvl1pPr>
          </a:lstStyle>
          <a:p>
            <a:r>
              <a:rPr lang="en-US" smtClean="0"/>
              <a:t>Click to edit Master title style</a:t>
            </a:r>
            <a:endParaRPr lang="en-US" dirty="0"/>
          </a:p>
        </p:txBody>
      </p:sp>
      <p:cxnSp>
        <p:nvCxnSpPr>
          <p:cNvPr id="63" name="Straight Connector 62"/>
          <p:cNvCxnSpPr>
            <a:cxnSpLocks/>
          </p:cNvCxnSpPr>
          <p:nvPr/>
        </p:nvCxnSpPr>
        <p:spPr bwMode="gray">
          <a:xfrm>
            <a:off x="5658358" y="528451"/>
            <a:ext cx="558040"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64" name="Picture 63"/>
          <p:cNvPicPr>
            <a:picLocks/>
          </p:cNvPicPr>
          <p:nvPr/>
        </p:nvPicPr>
        <p:blipFill>
          <a:blip r:embed="rId4"/>
          <a:stretch>
            <a:fillRect/>
          </a:stretch>
        </p:blipFill>
        <p:spPr>
          <a:xfrm>
            <a:off x="7309676" y="4773881"/>
            <a:ext cx="1604772" cy="226314"/>
          </a:xfrm>
          <a:prstGeom prst="rect">
            <a:avLst/>
          </a:prstGeom>
        </p:spPr>
      </p:pic>
      <p:sp>
        <p:nvSpPr>
          <p:cNvPr id="65" name="TextBox 64"/>
          <p:cNvSpPr txBox="1"/>
          <p:nvPr/>
        </p:nvSpPr>
        <p:spPr>
          <a:xfrm>
            <a:off x="4578724" y="26149"/>
            <a:ext cx="4562048" cy="184666"/>
          </a:xfrm>
          <a:prstGeom prst="rect">
            <a:avLst/>
          </a:prstGeom>
          <a:noFill/>
        </p:spPr>
        <p:txBody>
          <a:bodyPr wrap="square" rtlCol="0">
            <a:spAutoFit/>
          </a:bodyPr>
          <a:lstStyle/>
          <a:p>
            <a:pPr algn="r"/>
            <a:r>
              <a:rPr lang="en-US" sz="600" cap="all" spc="75" dirty="0" smtClean="0">
                <a:solidFill>
                  <a:schemeClr val="accent2">
                    <a:lumMod val="75000"/>
                  </a:schemeClr>
                </a:solidFill>
              </a:rPr>
              <a:t>© 2017 Splunk Inc.</a:t>
            </a:r>
            <a:endParaRPr lang="en-US" sz="600" cap="all" spc="75"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Customer Slide – 2 Bullets &amp; Quote">
    <p:bg>
      <p:bgPr>
        <a:solidFill>
          <a:schemeClr val="bg1"/>
        </a:solidFill>
        <a:effectLst/>
      </p:bgPr>
    </p:bg>
    <p:spTree>
      <p:nvGrpSpPr>
        <p:cNvPr id="1" name=""/>
        <p:cNvGrpSpPr/>
        <p:nvPr/>
      </p:nvGrpSpPr>
      <p:grpSpPr>
        <a:xfrm>
          <a:off x="0" y="0"/>
          <a:ext cx="0" cy="0"/>
          <a:chOff x="0" y="0"/>
          <a:chExt cx="0" cy="0"/>
        </a:xfrm>
      </p:grpSpPr>
      <p:pic>
        <p:nvPicPr>
          <p:cNvPr id="67" name="Picture 66"/>
          <p:cNvPicPr>
            <a:picLocks/>
          </p:cNvPicPr>
          <p:nvPr/>
        </p:nvPicPr>
        <p:blipFill rotWithShape="1">
          <a:blip r:embed="rId3"/>
          <a:srcRect r="70280"/>
          <a:stretch/>
        </p:blipFill>
        <p:spPr>
          <a:xfrm>
            <a:off x="0" y="1"/>
            <a:ext cx="2702052" cy="5142857"/>
          </a:xfrm>
          <a:prstGeom prst="rect">
            <a:avLst/>
          </a:prstGeom>
        </p:spPr>
      </p:pic>
      <p:grpSp>
        <p:nvGrpSpPr>
          <p:cNvPr id="13" name="Group 12" hidden="1"/>
          <p:cNvGrpSpPr/>
          <p:nvPr>
            <p:custDataLst>
              <p:tags r:id="rId1"/>
            </p:custDataLst>
          </p:nvPr>
        </p:nvGrpSpPr>
        <p:grpSpPr bwMode="blackGray">
          <a:xfrm>
            <a:off x="572" y="-324"/>
            <a:ext cx="9144006" cy="5143502"/>
            <a:chOff x="-7" y="0"/>
            <a:chExt cx="12192008" cy="6858003"/>
          </a:xfrm>
        </p:grpSpPr>
        <p:grpSp>
          <p:nvGrpSpPr>
            <p:cNvPr id="14" name="Group 13" hidden="1"/>
            <p:cNvGrpSpPr/>
            <p:nvPr/>
          </p:nvGrpSpPr>
          <p:grpSpPr bwMode="blackGray">
            <a:xfrm>
              <a:off x="-7" y="0"/>
              <a:ext cx="12192008" cy="6858003"/>
              <a:chOff x="-7" y="0"/>
              <a:chExt cx="12192008" cy="6858003"/>
            </a:xfrm>
            <a:solidFill>
              <a:srgbClr val="7030A0">
                <a:alpha val="10000"/>
              </a:srgbClr>
            </a:solidFill>
          </p:grpSpPr>
          <p:sp>
            <p:nvSpPr>
              <p:cNvPr id="58" name="Rectangle 57"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5" name="Group 14" hidden="1"/>
            <p:cNvGrpSpPr/>
            <p:nvPr/>
          </p:nvGrpSpPr>
          <p:grpSpPr bwMode="blackGray">
            <a:xfrm>
              <a:off x="456062" y="304801"/>
              <a:ext cx="11279875" cy="5599075"/>
              <a:chOff x="0" y="304801"/>
              <a:chExt cx="12192000" cy="5599075"/>
            </a:xfrm>
          </p:grpSpPr>
          <p:cxnSp>
            <p:nvCxnSpPr>
              <p:cNvPr id="32" name="Straight Connector 31"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hidden="1"/>
            <p:cNvGrpSpPr/>
            <p:nvPr/>
          </p:nvGrpSpPr>
          <p:grpSpPr bwMode="blackGray">
            <a:xfrm>
              <a:off x="456062" y="304801"/>
              <a:ext cx="11277720" cy="5599075"/>
              <a:chOff x="456062" y="304801"/>
              <a:chExt cx="11277720" cy="5817450"/>
            </a:xfrm>
          </p:grpSpPr>
          <p:sp>
            <p:nvSpPr>
              <p:cNvPr id="18" name="Rectangle 17"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9" name="Rectangle 18"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1" name="Rectangle 20"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3" name="Rectangle 2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4" name="Rectangle 2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5" name="Rectangle 2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6" name="Rectangle 2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7" name="Rectangle 2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8" name="Rectangle 2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9" name="Rectangle 2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0" name="Rectangle 2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1" name="Rectangle 30"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22" name="Content Placeholder 21"/>
          <p:cNvSpPr>
            <a:spLocks noGrp="1"/>
          </p:cNvSpPr>
          <p:nvPr>
            <p:ph sz="quarter" idx="10"/>
          </p:nvPr>
        </p:nvSpPr>
        <p:spPr>
          <a:xfrm>
            <a:off x="3072802" y="2589860"/>
            <a:ext cx="5729151" cy="199566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itle 3"/>
          <p:cNvSpPr>
            <a:spLocks noGrp="1"/>
          </p:cNvSpPr>
          <p:nvPr>
            <p:ph type="title"/>
          </p:nvPr>
        </p:nvSpPr>
        <p:spPr>
          <a:xfrm>
            <a:off x="3072802" y="564222"/>
            <a:ext cx="5729151" cy="502073"/>
          </a:xfrm>
        </p:spPr>
        <p:txBody>
          <a:bodyPr/>
          <a:lstStyle/>
          <a:p>
            <a:r>
              <a:rPr lang="en-US" smtClean="0"/>
              <a:t>Click to edit Master title style</a:t>
            </a:r>
            <a:endParaRPr lang="en-US" dirty="0"/>
          </a:p>
        </p:txBody>
      </p:sp>
      <p:sp>
        <p:nvSpPr>
          <p:cNvPr id="9" name="Text Placeholder 8"/>
          <p:cNvSpPr>
            <a:spLocks noGrp="1"/>
          </p:cNvSpPr>
          <p:nvPr>
            <p:ph type="body" sz="quarter" idx="13" hasCustomPrompt="1"/>
          </p:nvPr>
        </p:nvSpPr>
        <p:spPr bwMode="invGray">
          <a:xfrm>
            <a:off x="3073003" y="1405642"/>
            <a:ext cx="5728950" cy="775084"/>
          </a:xfrm>
          <a:solidFill>
            <a:schemeClr val="tx1">
              <a:alpha val="15000"/>
            </a:schemeClr>
          </a:solidFill>
        </p:spPr>
        <p:txBody>
          <a:bodyPr wrap="square" lIns="91440" tIns="182880" rIns="91440" bIns="91440" anchor="t">
            <a:spAutoFit/>
          </a:bodyPr>
          <a:lstStyle>
            <a:lvl1pPr marL="133350" indent="-86916">
              <a:buClr>
                <a:schemeClr val="tx1"/>
              </a:buClr>
              <a:buSzPct val="100000"/>
              <a:buFont typeface="Arial" panose="020B0604020202020204" pitchFamily="34" charset="0"/>
              <a:buChar char="“"/>
              <a:defRPr/>
            </a:lvl1pPr>
            <a:lvl2pPr marL="304800" indent="-173831">
              <a:buClr>
                <a:schemeClr val="tx2"/>
              </a:buClr>
              <a:buFont typeface="Arial" panose="020B0604020202020204" pitchFamily="34" charset="0"/>
              <a:buChar char="–"/>
              <a:defRPr sz="1050" b="1" i="1"/>
            </a:lvl2pPr>
          </a:lstStyle>
          <a:p>
            <a:pPr lvl="0"/>
            <a:r>
              <a:rPr lang="en-US" dirty="0"/>
              <a:t>Insert quote here</a:t>
            </a:r>
          </a:p>
          <a:p>
            <a:pPr lvl="1"/>
            <a:r>
              <a:rPr lang="en-US" dirty="0"/>
              <a:t>Speaker</a:t>
            </a:r>
          </a:p>
        </p:txBody>
      </p:sp>
      <p:sp>
        <p:nvSpPr>
          <p:cNvPr id="70" name="Oval 69"/>
          <p:cNvSpPr>
            <a:spLocks noChangeAspect="1"/>
          </p:cNvSpPr>
          <p:nvPr/>
        </p:nvSpPr>
        <p:spPr>
          <a:xfrm>
            <a:off x="562559" y="901633"/>
            <a:ext cx="1577340" cy="157734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pic>
        <p:nvPicPr>
          <p:cNvPr id="63" name="Picture 62"/>
          <p:cNvPicPr>
            <a:picLocks/>
          </p:cNvPicPr>
          <p:nvPr/>
        </p:nvPicPr>
        <p:blipFill>
          <a:blip r:embed="rId4"/>
          <a:stretch>
            <a:fillRect/>
          </a:stretch>
        </p:blipFill>
        <p:spPr>
          <a:xfrm>
            <a:off x="7309676" y="4773881"/>
            <a:ext cx="1604772" cy="226314"/>
          </a:xfrm>
          <a:prstGeom prst="rect">
            <a:avLst/>
          </a:prstGeom>
        </p:spPr>
      </p:pic>
      <p:cxnSp>
        <p:nvCxnSpPr>
          <p:cNvPr id="66" name="Straight Connector 65"/>
          <p:cNvCxnSpPr>
            <a:cxnSpLocks/>
          </p:cNvCxnSpPr>
          <p:nvPr/>
        </p:nvCxnSpPr>
        <p:spPr bwMode="gray">
          <a:xfrm>
            <a:off x="5658358" y="528451"/>
            <a:ext cx="558040"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64" name="Text Placeholder 10"/>
          <p:cNvSpPr>
            <a:spLocks noGrp="1"/>
          </p:cNvSpPr>
          <p:nvPr>
            <p:ph type="body" sz="quarter" idx="14" hasCustomPrompt="1"/>
          </p:nvPr>
        </p:nvSpPr>
        <p:spPr bwMode="white">
          <a:xfrm>
            <a:off x="3072802" y="228277"/>
            <a:ext cx="5729151" cy="155135"/>
          </a:xfrm>
          <a:solidFill>
            <a:schemeClr val="bg1">
              <a:alpha val="15000"/>
            </a:schemeClr>
          </a:solidFill>
        </p:spPr>
        <p:txBody>
          <a:bodyPr tIns="0" rIns="0" bIns="0" anchor="ctr">
            <a:noAutofit/>
          </a:bodyPr>
          <a:lstStyle>
            <a:lvl1pPr marL="7144" indent="0" algn="ctr">
              <a:lnSpc>
                <a:spcPct val="100000"/>
              </a:lnSpc>
              <a:spcBef>
                <a:spcPts val="0"/>
              </a:spcBef>
              <a:spcAft>
                <a:spcPts val="225"/>
              </a:spcAft>
              <a:buFont typeface="Arial" panose="020B0604020202020204" pitchFamily="34" charset="0"/>
              <a:buChar char="​"/>
              <a:tabLst/>
              <a:defRPr sz="1200" b="1" cap="all" spc="38" baseline="0">
                <a:solidFill>
                  <a:schemeClr val="accent1"/>
                </a:solidFill>
              </a:defRPr>
            </a:lvl1pPr>
            <a:lvl2pPr marL="173831" indent="-2381">
              <a:spcBef>
                <a:spcPts val="0"/>
              </a:spcBef>
              <a:spcAft>
                <a:spcPts val="225"/>
              </a:spcAft>
              <a:buFont typeface="Arial" panose="020B0604020202020204" pitchFamily="34" charset="0"/>
              <a:buChar char="​"/>
              <a:defRPr sz="1050" b="1">
                <a:solidFill>
                  <a:schemeClr val="accent1"/>
                </a:solidFill>
              </a:defRPr>
            </a:lvl2pPr>
            <a:lvl3pPr marL="173831" indent="-2381">
              <a:spcBef>
                <a:spcPts val="0"/>
              </a:spcBef>
              <a:spcAft>
                <a:spcPts val="225"/>
              </a:spcAft>
              <a:buFont typeface="Arial" panose="020B0604020202020204" pitchFamily="34" charset="0"/>
              <a:buChar char="​"/>
              <a:defRPr sz="900"/>
            </a:lvl3pPr>
            <a:lvl4pPr marL="172641" indent="-1191">
              <a:spcBef>
                <a:spcPts val="0"/>
              </a:spcBef>
              <a:spcAft>
                <a:spcPts val="225"/>
              </a:spcAft>
              <a:buFont typeface="Arial" panose="020B0604020202020204" pitchFamily="34" charset="0"/>
              <a:buChar char="​"/>
              <a:defRPr sz="900"/>
            </a:lvl4pPr>
            <a:lvl5pPr marL="171450" indent="0">
              <a:spcBef>
                <a:spcPts val="0"/>
              </a:spcBef>
              <a:spcAft>
                <a:spcPts val="225"/>
              </a:spcAft>
              <a:defRPr sz="900"/>
            </a:lvl5pPr>
          </a:lstStyle>
          <a:p>
            <a:pPr lvl="0"/>
            <a:r>
              <a:rPr lang="en-US" dirty="0"/>
              <a:t>INDUSTRY AND USE CASE HERE</a:t>
            </a:r>
          </a:p>
        </p:txBody>
      </p:sp>
      <p:sp>
        <p:nvSpPr>
          <p:cNvPr id="68" name="TextBox 67"/>
          <p:cNvSpPr txBox="1"/>
          <p:nvPr/>
        </p:nvSpPr>
        <p:spPr>
          <a:xfrm>
            <a:off x="4578724" y="26149"/>
            <a:ext cx="4562048" cy="184666"/>
          </a:xfrm>
          <a:prstGeom prst="rect">
            <a:avLst/>
          </a:prstGeom>
          <a:noFill/>
        </p:spPr>
        <p:txBody>
          <a:bodyPr wrap="square" rtlCol="0">
            <a:spAutoFit/>
          </a:bodyPr>
          <a:lstStyle/>
          <a:p>
            <a:pPr algn="r"/>
            <a:r>
              <a:rPr lang="en-US" sz="600" cap="all" spc="75" dirty="0" smtClean="0">
                <a:solidFill>
                  <a:schemeClr val="accent2">
                    <a:lumMod val="75000"/>
                  </a:schemeClr>
                </a:solidFill>
              </a:rPr>
              <a:t>© 2017 Splunk Inc.</a:t>
            </a:r>
            <a:endParaRPr lang="en-US" sz="600" cap="all" spc="75"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Mission Statement">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9144000" cy="5143500"/>
          </a:xfrm>
          <a:prstGeom prst="rect">
            <a:avLst/>
          </a:prstGeom>
        </p:spPr>
      </p:pic>
      <p:pic>
        <p:nvPicPr>
          <p:cNvPr id="4" name="Picture 3"/>
          <p:cNvPicPr>
            <a:picLocks/>
          </p:cNvPicPr>
          <p:nvPr/>
        </p:nvPicPr>
        <p:blipFill>
          <a:blip r:embed="rId3"/>
          <a:stretch>
            <a:fillRect/>
          </a:stretch>
        </p:blipFill>
        <p:spPr>
          <a:xfrm>
            <a:off x="7309676" y="4773881"/>
            <a:ext cx="1604772" cy="226314"/>
          </a:xfrm>
          <a:prstGeom prst="rect">
            <a:avLst/>
          </a:prstGeom>
        </p:spPr>
      </p:pic>
      <p:sp>
        <p:nvSpPr>
          <p:cNvPr id="7" name="TextBox 6"/>
          <p:cNvSpPr txBox="1"/>
          <p:nvPr/>
        </p:nvSpPr>
        <p:spPr>
          <a:xfrm>
            <a:off x="26761" y="4919403"/>
            <a:ext cx="4562048" cy="184666"/>
          </a:xfrm>
          <a:prstGeom prst="rect">
            <a:avLst/>
          </a:prstGeom>
          <a:noFill/>
        </p:spPr>
        <p:txBody>
          <a:bodyPr wrap="square" rtlCol="0">
            <a:spAutoFit/>
          </a:bodyPr>
          <a:lstStyle/>
          <a:p>
            <a:pPr algn="l"/>
            <a:r>
              <a:rPr lang="en-US" sz="600" cap="all" spc="75" dirty="0" smtClean="0">
                <a:solidFill>
                  <a:schemeClr val="accent2">
                    <a:lumMod val="75000"/>
                  </a:schemeClr>
                </a:solidFill>
              </a:rPr>
              <a:t>© 2017 Splunk Inc.</a:t>
            </a:r>
            <a:endParaRPr lang="en-US" sz="600" cap="all" spc="75" dirty="0">
              <a:solidFill>
                <a:schemeClr val="accent2">
                  <a:lumMod val="75000"/>
                </a:schemeClr>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Key Takeaways">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srcRect r="66689"/>
          <a:stretch/>
        </p:blipFill>
        <p:spPr>
          <a:xfrm>
            <a:off x="571" y="322"/>
            <a:ext cx="3045524" cy="5142857"/>
          </a:xfrm>
          <a:prstGeom prst="rect">
            <a:avLst/>
          </a:prstGeom>
        </p:spPr>
      </p:pic>
      <p:sp>
        <p:nvSpPr>
          <p:cNvPr id="22" name="Content Placeholder 21"/>
          <p:cNvSpPr>
            <a:spLocks noGrp="1"/>
          </p:cNvSpPr>
          <p:nvPr>
            <p:ph sz="quarter" idx="10"/>
          </p:nvPr>
        </p:nvSpPr>
        <p:spPr>
          <a:xfrm>
            <a:off x="3514726" y="232798"/>
            <a:ext cx="5287226" cy="4354432"/>
          </a:xfrm>
        </p:spPr>
        <p:txBody>
          <a:bodyPr anchor="ctr"/>
          <a:lstStyle>
            <a:lvl1pPr marL="348854" indent="-348854">
              <a:spcBef>
                <a:spcPts val="2250"/>
              </a:spcBef>
              <a:spcAft>
                <a:spcPts val="225"/>
              </a:spcAft>
              <a:buSzPct val="120000"/>
              <a:buFont typeface="+mj-lt"/>
              <a:buAutoNum type="arabicPeriod"/>
              <a:defRPr sz="2100"/>
            </a:lvl1pPr>
            <a:lvl2pPr marL="467916" indent="-173831">
              <a:defRPr sz="1800"/>
            </a:lvl2pPr>
            <a:lvl3pPr marL="641747" indent="-173831">
              <a:tabLst/>
              <a:defRPr/>
            </a:lvl3pPr>
            <a:lvl4pPr marL="816769" indent="-172641">
              <a:defRPr/>
            </a:lvl4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3" name="Subtitle 2"/>
          <p:cNvSpPr>
            <a:spLocks noGrp="1"/>
          </p:cNvSpPr>
          <p:nvPr>
            <p:ph type="subTitle" idx="1" hasCustomPrompt="1"/>
          </p:nvPr>
        </p:nvSpPr>
        <p:spPr bwMode="ltGray">
          <a:xfrm>
            <a:off x="342048" y="2389816"/>
            <a:ext cx="2410678"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2" name="Title 1"/>
          <p:cNvSpPr>
            <a:spLocks noGrp="1"/>
          </p:cNvSpPr>
          <p:nvPr>
            <p:ph type="title" hasCustomPrompt="1"/>
          </p:nvPr>
        </p:nvSpPr>
        <p:spPr bwMode="ltGray">
          <a:xfrm>
            <a:off x="342048" y="434050"/>
            <a:ext cx="2410678" cy="1884467"/>
          </a:xfrm>
        </p:spPr>
        <p:txBody>
          <a:bodyPr anchor="b" anchorCtr="0"/>
          <a:lstStyle>
            <a:lvl1pPr>
              <a:defRPr>
                <a:solidFill>
                  <a:schemeClr val="bg1"/>
                </a:solidFill>
              </a:defRPr>
            </a:lvl1pPr>
          </a:lstStyle>
          <a:p>
            <a:r>
              <a:rPr lang="en-US" dirty="0"/>
              <a:t>Subject: </a:t>
            </a:r>
            <a:br>
              <a:rPr lang="en-US" dirty="0"/>
            </a:br>
            <a:r>
              <a:rPr lang="en-US" dirty="0"/>
              <a:t>Slide Title</a:t>
            </a:r>
          </a:p>
        </p:txBody>
      </p:sp>
      <p:pic>
        <p:nvPicPr>
          <p:cNvPr id="8" name="Picture 7"/>
          <p:cNvPicPr>
            <a:picLocks noChangeAspect="1"/>
          </p:cNvPicPr>
          <p:nvPr/>
        </p:nvPicPr>
        <p:blipFill>
          <a:blip r:embed="rId3"/>
          <a:stretch>
            <a:fillRect/>
          </a:stretch>
        </p:blipFill>
        <p:spPr>
          <a:xfrm>
            <a:off x="7309249" y="4776433"/>
            <a:ext cx="1605199" cy="223165"/>
          </a:xfrm>
          <a:prstGeom prst="rect">
            <a:avLst/>
          </a:prstGeom>
        </p:spPr>
      </p:pic>
      <p:sp>
        <p:nvSpPr>
          <p:cNvPr id="7" name="TextBox 6"/>
          <p:cNvSpPr txBox="1"/>
          <p:nvPr/>
        </p:nvSpPr>
        <p:spPr>
          <a:xfrm>
            <a:off x="4578724" y="26149"/>
            <a:ext cx="4562048" cy="184666"/>
          </a:xfrm>
          <a:prstGeom prst="rect">
            <a:avLst/>
          </a:prstGeom>
          <a:noFill/>
        </p:spPr>
        <p:txBody>
          <a:bodyPr wrap="square" rtlCol="0">
            <a:spAutoFit/>
          </a:bodyPr>
          <a:lstStyle/>
          <a:p>
            <a:pPr algn="r"/>
            <a:r>
              <a:rPr lang="en-US" sz="600" cap="all" spc="75" dirty="0" smtClean="0">
                <a:solidFill>
                  <a:schemeClr val="accent2">
                    <a:lumMod val="75000"/>
                  </a:schemeClr>
                </a:solidFill>
              </a:rPr>
              <a:t>© 2017 Splunk Inc.</a:t>
            </a:r>
            <a:endParaRPr lang="en-US" sz="600" cap="all" spc="75" dirty="0">
              <a:solidFill>
                <a:schemeClr val="accent2">
                  <a:lumMod val="75000"/>
                </a:schemeClr>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Last Slide">
    <p:bg>
      <p:bgRef idx="1001">
        <a:schemeClr val="bg1"/>
      </p:bgRef>
    </p:bg>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378" y="213"/>
            <a:ext cx="9143244" cy="5143075"/>
          </a:xfrm>
          <a:prstGeom prst="rect">
            <a:avLst/>
          </a:prstGeom>
        </p:spPr>
      </p:pic>
      <p:sp>
        <p:nvSpPr>
          <p:cNvPr id="3" name="Title 2"/>
          <p:cNvSpPr>
            <a:spLocks noGrp="1"/>
          </p:cNvSpPr>
          <p:nvPr>
            <p:ph type="title" hasCustomPrompt="1"/>
          </p:nvPr>
        </p:nvSpPr>
        <p:spPr bwMode="ltGray">
          <a:xfrm>
            <a:off x="479809" y="1668607"/>
            <a:ext cx="4428662" cy="1806284"/>
          </a:xfrm>
        </p:spPr>
        <p:txBody>
          <a:bodyPr anchor="t"/>
          <a:lstStyle>
            <a:lvl1pPr algn="l">
              <a:defRPr sz="4500" b="0"/>
            </a:lvl1pPr>
          </a:lstStyle>
          <a:p>
            <a:r>
              <a:rPr lang="en-US" dirty="0"/>
              <a:t>Thank You</a:t>
            </a:r>
          </a:p>
        </p:txBody>
      </p:sp>
      <p:sp>
        <p:nvSpPr>
          <p:cNvPr id="4" name="TextBox 3"/>
          <p:cNvSpPr txBox="1"/>
          <p:nvPr/>
        </p:nvSpPr>
        <p:spPr>
          <a:xfrm>
            <a:off x="4578724" y="26149"/>
            <a:ext cx="4562048" cy="184666"/>
          </a:xfrm>
          <a:prstGeom prst="rect">
            <a:avLst/>
          </a:prstGeom>
          <a:noFill/>
        </p:spPr>
        <p:txBody>
          <a:bodyPr wrap="square" rtlCol="0">
            <a:spAutoFit/>
          </a:bodyPr>
          <a:lstStyle/>
          <a:p>
            <a:pPr algn="r"/>
            <a:r>
              <a:rPr lang="en-US" sz="600" cap="all" spc="75" dirty="0" smtClean="0">
                <a:solidFill>
                  <a:schemeClr val="accent2">
                    <a:lumMod val="75000"/>
                  </a:schemeClr>
                </a:solidFill>
              </a:rPr>
              <a:t>© 2017 Splunk Inc.</a:t>
            </a:r>
            <a:endParaRPr lang="en-US" sz="600" cap="all" spc="75" dirty="0">
              <a:solidFill>
                <a:schemeClr val="accent2">
                  <a:lumMod val="75000"/>
                </a:schemeClr>
              </a:solidFill>
            </a:endParaRP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7" name="TextBox 6"/>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8" name="Picture 6"/>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descr="logo_splunk_W.png"/>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0" name="TextBox 4"/>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11" name="Picture 8" descr="logo_splunk_W.png"/>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Forward-Looking Statements">
    <p:spTree>
      <p:nvGrpSpPr>
        <p:cNvPr id="1" name=""/>
        <p:cNvGrpSpPr/>
        <p:nvPr/>
      </p:nvGrpSpPr>
      <p:grpSpPr>
        <a:xfrm>
          <a:off x="0" y="0"/>
          <a:ext cx="0" cy="0"/>
          <a:chOff x="0" y="0"/>
          <a:chExt cx="0" cy="0"/>
        </a:xfrm>
      </p:grpSpPr>
      <p:sp>
        <p:nvSpPr>
          <p:cNvPr id="2" name="TextBox 1"/>
          <p:cNvSpPr txBox="1"/>
          <p:nvPr/>
        </p:nvSpPr>
        <p:spPr>
          <a:xfrm>
            <a:off x="928985" y="923624"/>
            <a:ext cx="7382284" cy="3185744"/>
          </a:xfrm>
          <a:prstGeom prst="rect">
            <a:avLst/>
          </a:prstGeom>
          <a:noFill/>
        </p:spPr>
        <p:txBody>
          <a:bodyPr wrap="square" lIns="0" tIns="150876" rIns="0" bIns="0" rtlCol="0">
            <a:spAutoFit/>
          </a:bodyPr>
          <a:lstStyle/>
          <a:p>
            <a:pPr marL="0" marR="0" lvl="0" indent="0" algn="l" defTabSz="685800" rtl="0" eaLnBrk="1" fontAlgn="auto" latinLnBrk="0" hangingPunct="1">
              <a:lnSpc>
                <a:spcPct val="114000"/>
              </a:lnSpc>
              <a:spcBef>
                <a:spcPts val="0"/>
              </a:spcBef>
              <a:spcAft>
                <a:spcPts val="900"/>
              </a:spcAft>
              <a:buClrTx/>
              <a:buSzTx/>
              <a:buFontTx/>
              <a:buNone/>
              <a:tabLst/>
              <a:defRPr/>
            </a:pPr>
            <a:r>
              <a:rPr lang="en-US" sz="1200" dirty="0"/>
              <a:t>During the course of this presentation, we may make </a:t>
            </a:r>
            <a:r>
              <a:rPr lang="en-US" sz="1200" dirty="0" smtClean="0"/>
              <a:t>forward-looking </a:t>
            </a:r>
            <a:r>
              <a:rPr lang="en-US" sz="1200" dirty="0"/>
              <a:t>statements regarding future events or the expected performance of the company. We caution you that such statements reflect our </a:t>
            </a:r>
            <a:r>
              <a:rPr lang="en-US" sz="1200" dirty="0" smtClean="0"/>
              <a:t>current</a:t>
            </a:r>
            <a:r>
              <a:rPr lang="en-US" sz="1200" baseline="0" dirty="0" smtClean="0"/>
              <a:t> e</a:t>
            </a:r>
            <a:r>
              <a:rPr lang="en-US" sz="1200" dirty="0" smtClean="0"/>
              <a:t>xpectations</a:t>
            </a:r>
            <a:r>
              <a:rPr lang="en-US" sz="1200" dirty="0"/>
              <a:t> and estimates based on factors currently known to us and that actual events or results could differ materially. For important factors that may cause actual results to differ from those contained in our forward-looking statements, please review our filings with the SEC.  </a:t>
            </a:r>
          </a:p>
          <a:p>
            <a:pPr marL="0" marR="0" lvl="0" indent="0" algn="l" defTabSz="685800" rtl="0" eaLnBrk="1" fontAlgn="auto" latinLnBrk="0" hangingPunct="1">
              <a:lnSpc>
                <a:spcPct val="114000"/>
              </a:lnSpc>
              <a:spcBef>
                <a:spcPts val="0"/>
              </a:spcBef>
              <a:spcAft>
                <a:spcPts val="900"/>
              </a:spcAft>
              <a:buClrTx/>
              <a:buSzTx/>
              <a:buFontTx/>
              <a:buNone/>
              <a:tabLst/>
              <a:defRPr/>
            </a:pPr>
            <a:r>
              <a:rPr lang="en-US" sz="1200" dirty="0"/>
              <a:t>The forward-looking statements made in this presentation are being made as of the time and date of its live presentation. If reviewed after its live presentation, this presentation may not contain current or accurate information</a:t>
            </a:r>
            <a:r>
              <a:rPr lang="en-US" sz="1200" dirty="0" smtClean="0"/>
              <a:t>. We </a:t>
            </a:r>
            <a:r>
              <a:rPr lang="en-US" sz="1200" dirty="0"/>
              <a:t>do not assume any obligation to update any </a:t>
            </a:r>
            <a:r>
              <a:rPr lang="en-US" sz="1200" dirty="0" smtClean="0"/>
              <a:t>forward-looking </a:t>
            </a:r>
            <a:r>
              <a:rPr lang="en-US" sz="1200" dirty="0"/>
              <a:t>statements we may make</a:t>
            </a:r>
            <a:r>
              <a:rPr lang="en-US" sz="1200" dirty="0" smtClean="0"/>
              <a:t>. </a:t>
            </a:r>
            <a:r>
              <a:rPr lang="en-US" sz="1200" dirty="0"/>
              <a:t>In addition, any information about our roadmap outlines our general product direction and is subject to change at any time without notice. It is for informational purposes only and shall not be incorporated into any contract or other commitment. Splunk undertakes no obligation either to develop the features or functionality described or to include any such feature or functionality in a future release.</a:t>
            </a:r>
          </a:p>
          <a:p>
            <a:pPr>
              <a:lnSpc>
                <a:spcPct val="114000"/>
              </a:lnSpc>
              <a:spcAft>
                <a:spcPts val="900"/>
              </a:spcAft>
            </a:pPr>
            <a:r>
              <a:rPr lang="en-US" sz="788" dirty="0" smtClean="0"/>
              <a:t>Splunk, Splunk&gt;, Listen to Your Data, The Engine for Machine Data, Splunk Cloud, Splunk Light and SPL are trademarks and registered trademarks of Splunk Inc. in the United States and other countries. All other brand names, product names, or trademarks belong to their respective owners. © 2017 Splunk Inc. All rights reserved.</a:t>
            </a:r>
            <a:endParaRPr lang="en-US" sz="788" dirty="0"/>
          </a:p>
        </p:txBody>
      </p:sp>
      <p:sp>
        <p:nvSpPr>
          <p:cNvPr id="11" name="Title 1"/>
          <p:cNvSpPr txBox="1">
            <a:spLocks/>
          </p:cNvSpPr>
          <p:nvPr/>
        </p:nvSpPr>
        <p:spPr>
          <a:xfrm>
            <a:off x="342047" y="232795"/>
            <a:ext cx="8459906" cy="332690"/>
          </a:xfrm>
          <a:prstGeom prst="rect">
            <a:avLst/>
          </a:prstGeom>
        </p:spPr>
        <p:txBody>
          <a:bodyPr vert="horz" lIns="0" tIns="61722" rIns="0" bIns="0" rtlCol="0" anchor="t" anchorCtr="0">
            <a:noAutofit/>
          </a:bodyPr>
          <a:lstStyle>
            <a:lvl1pPr algn="ctr" defTabSz="914400" rtl="0" eaLnBrk="1" latinLnBrk="0" hangingPunct="1">
              <a:lnSpc>
                <a:spcPct val="86000"/>
              </a:lnSpc>
              <a:spcBef>
                <a:spcPct val="0"/>
              </a:spcBef>
              <a:buNone/>
              <a:tabLst>
                <a:tab pos="3602038" algn="l"/>
              </a:tabLst>
              <a:defRPr sz="3600" b="1" kern="1200">
                <a:solidFill>
                  <a:schemeClr val="tx1"/>
                </a:solidFill>
                <a:latin typeface="+mj-lt"/>
                <a:ea typeface="+mj-ea"/>
                <a:cs typeface="+mj-cs"/>
              </a:defRPr>
            </a:lvl1pPr>
          </a:lstStyle>
          <a:p>
            <a:r>
              <a:rPr lang="en-US" sz="2700" dirty="0" smtClean="0"/>
              <a:t>Forward-Looking Statements</a:t>
            </a:r>
            <a:endParaRPr lang="en-US" sz="2700" dirty="0"/>
          </a:p>
        </p:txBody>
      </p:sp>
      <p:sp>
        <p:nvSpPr>
          <p:cNvPr id="4" name="TextBox 3"/>
          <p:cNvSpPr txBox="1"/>
          <p:nvPr/>
        </p:nvSpPr>
        <p:spPr>
          <a:xfrm>
            <a:off x="1678676" y="-289359"/>
            <a:ext cx="5786649" cy="276999"/>
          </a:xfrm>
          <a:prstGeom prst="rect">
            <a:avLst/>
          </a:prstGeom>
          <a:noFill/>
        </p:spPr>
        <p:txBody>
          <a:bodyPr wrap="none" lIns="0" tIns="0" rIns="0" bIns="0" rtlCol="0">
            <a:spAutoFit/>
          </a:bodyPr>
          <a:lstStyle/>
          <a:p>
            <a:pPr algn="ctr"/>
            <a:r>
              <a:rPr lang="en-US" sz="1800" b="1" dirty="0" smtClean="0">
                <a:solidFill>
                  <a:srgbClr val="C00000"/>
                </a:solidFill>
              </a:rPr>
              <a:t>THIS SLIDE IS REQUIRED FOR</a:t>
            </a:r>
            <a:r>
              <a:rPr lang="en-US" sz="1800" b="1" baseline="0" dirty="0" smtClean="0">
                <a:solidFill>
                  <a:srgbClr val="C00000"/>
                </a:solidFill>
              </a:rPr>
              <a:t> ALL 3</a:t>
            </a:r>
            <a:r>
              <a:rPr lang="en-US" sz="1800" b="1" baseline="30000" dirty="0" smtClean="0">
                <a:solidFill>
                  <a:srgbClr val="C00000"/>
                </a:solidFill>
              </a:rPr>
              <a:t>RD</a:t>
            </a:r>
            <a:r>
              <a:rPr lang="en-US" sz="1800" b="1" baseline="0" dirty="0" smtClean="0">
                <a:solidFill>
                  <a:srgbClr val="C00000"/>
                </a:solidFill>
              </a:rPr>
              <a:t> PARTY PRESENTATIONS.</a:t>
            </a:r>
            <a:endParaRPr lang="en-US" sz="1800" b="1" dirty="0" smtClean="0">
              <a:solidFill>
                <a:srgbClr val="C00000"/>
              </a:solidFill>
            </a:endParaRPr>
          </a:p>
        </p:txBody>
      </p:sp>
      <p:sp>
        <p:nvSpPr>
          <p:cNvPr id="3" name="TextBox 2"/>
          <p:cNvSpPr txBox="1"/>
          <p:nvPr/>
        </p:nvSpPr>
        <p:spPr>
          <a:xfrm>
            <a:off x="-1" y="5577167"/>
            <a:ext cx="4457702" cy="2585323"/>
          </a:xfrm>
          <a:prstGeom prst="rect">
            <a:avLst/>
          </a:prstGeom>
          <a:noFill/>
        </p:spPr>
        <p:txBody>
          <a:bodyPr wrap="square" lIns="0" tIns="0" rIns="0" bIns="0" rtlCol="0">
            <a:spAutoFit/>
          </a:bodyPr>
          <a:lstStyle/>
          <a:p>
            <a:r>
              <a:rPr lang="en-US" sz="1200" b="1" i="0" dirty="0" smtClean="0">
                <a:effectLst/>
              </a:rPr>
              <a:t>Presentations to Third-Parties </a:t>
            </a:r>
            <a:r>
              <a:rPr lang="en-US" sz="1200" b="0" i="0" dirty="0" smtClean="0">
                <a:effectLst/>
              </a:rPr>
              <a:t>(i.e., non-Splunkers)</a:t>
            </a:r>
            <a:endParaRPr lang="en-US" sz="1200" b="0" i="0" dirty="0" smtClean="0"/>
          </a:p>
          <a:p>
            <a:pPr marL="214313" lvl="0" indent="-214313">
              <a:buFont typeface="Arial" charset="0"/>
              <a:buChar char="•"/>
            </a:pPr>
            <a:r>
              <a:rPr lang="en-US" sz="1200" b="0" i="0" dirty="0" smtClean="0">
                <a:effectLst/>
              </a:rPr>
              <a:t>When presenting to third</a:t>
            </a:r>
            <a:r>
              <a:rPr lang="en-US" sz="1200" b="0" i="0" baseline="0" dirty="0" smtClean="0">
                <a:effectLst/>
              </a:rPr>
              <a:t> parties, this </a:t>
            </a:r>
            <a:r>
              <a:rPr lang="en-US" sz="1200" b="0" i="0" dirty="0" smtClean="0">
                <a:effectLst/>
              </a:rPr>
              <a:t>slide must</a:t>
            </a:r>
            <a:r>
              <a:rPr lang="en-US" sz="1200" b="0" i="0" baseline="0" dirty="0" smtClean="0">
                <a:effectLst/>
              </a:rPr>
              <a:t> be included immediately after the title slide.</a:t>
            </a:r>
            <a:endParaRPr lang="en-US" sz="1350" b="0" i="0" kern="1200" dirty="0" smtClean="0">
              <a:solidFill>
                <a:schemeClr val="tx1"/>
              </a:solidFill>
              <a:effectLst/>
              <a:latin typeface="+mn-lt"/>
              <a:ea typeface="+mn-ea"/>
              <a:cs typeface="+mn-cs"/>
            </a:endParaRPr>
          </a:p>
          <a:p>
            <a:pPr marL="214313" lvl="0" indent="-214313">
              <a:buFont typeface="Arial" charset="0"/>
              <a:buChar char="•"/>
            </a:pPr>
            <a:r>
              <a:rPr lang="en-US" sz="1350" b="0" i="0" kern="1200" dirty="0" smtClean="0">
                <a:solidFill>
                  <a:schemeClr val="tx1"/>
                </a:solidFill>
                <a:effectLst/>
                <a:latin typeface="+mn-lt"/>
                <a:ea typeface="+mn-ea"/>
                <a:cs typeface="+mn-cs"/>
              </a:rPr>
              <a:t>O</a:t>
            </a:r>
            <a:r>
              <a:rPr lang="en-US" sz="1200" b="0" i="0" dirty="0" smtClean="0">
                <a:effectLst/>
              </a:rPr>
              <a:t>nly share confidential information on a “need-to-know” basis and make sure the audience members are bound by non-disclosure or confidentiality agreements. </a:t>
            </a:r>
          </a:p>
          <a:p>
            <a:pPr marL="214313" lvl="0" indent="-214313">
              <a:buFont typeface="Arial" charset="0"/>
              <a:buChar char="•"/>
            </a:pPr>
            <a:r>
              <a:rPr lang="en-US" sz="1350" b="0" i="0" dirty="0" smtClean="0">
                <a:effectLst/>
              </a:rPr>
              <a:t>Before disclosing any customer or other third party names, logos or use cases, confirm with Marketing that we have the right consents.</a:t>
            </a:r>
            <a:r>
              <a:rPr lang="en-US" sz="1200" b="0" i="0" dirty="0" smtClean="0">
                <a:effectLst/>
              </a:rPr>
              <a:t> </a:t>
            </a:r>
          </a:p>
          <a:p>
            <a:pPr marL="214313" lvl="0" indent="-214313">
              <a:buFont typeface="Arial" charset="0"/>
              <a:buChar char="•"/>
            </a:pPr>
            <a:r>
              <a:rPr lang="en-US" sz="1350" b="0" i="0" dirty="0" smtClean="0">
                <a:effectLst/>
              </a:rPr>
              <a:t>Don’t bash the competition. If making comparisons between Splunk and our competitors, stick to the facts.</a:t>
            </a:r>
            <a:r>
              <a:rPr lang="en-US" sz="1200" b="0" i="0" dirty="0" smtClean="0">
                <a:effectLst/>
              </a:rPr>
              <a:t> </a:t>
            </a:r>
          </a:p>
          <a:p>
            <a:pPr marL="214313" lvl="0" indent="-214313">
              <a:buFont typeface="Arial" charset="0"/>
              <a:buChar char="•"/>
            </a:pPr>
            <a:r>
              <a:rPr lang="en-US" sz="1350" b="0" i="0" dirty="0" smtClean="0">
                <a:effectLst/>
              </a:rPr>
              <a:t>Make sure all statements are not overstated and are supported by facts.</a:t>
            </a:r>
            <a:r>
              <a:rPr lang="en-US" sz="1200" b="0" i="0" dirty="0" smtClean="0">
                <a:effectLst/>
              </a:rPr>
              <a:t> </a:t>
            </a:r>
          </a:p>
        </p:txBody>
      </p:sp>
      <p:sp>
        <p:nvSpPr>
          <p:cNvPr id="6" name="TextBox 5"/>
          <p:cNvSpPr txBox="1"/>
          <p:nvPr/>
        </p:nvSpPr>
        <p:spPr>
          <a:xfrm>
            <a:off x="4881282" y="5577166"/>
            <a:ext cx="4457702" cy="1523494"/>
          </a:xfrm>
          <a:prstGeom prst="rect">
            <a:avLst/>
          </a:prstGeom>
          <a:noFill/>
        </p:spPr>
        <p:txBody>
          <a:bodyPr wrap="square" lIns="0" tIns="0" rIns="0" bIns="0" rtlCol="0">
            <a:spAutoFit/>
          </a:bodyPr>
          <a:lstStyle/>
          <a:p>
            <a:pPr lvl="0"/>
            <a:r>
              <a:rPr lang="en-US" sz="1350" b="1" kern="1200" dirty="0" smtClean="0">
                <a:solidFill>
                  <a:schemeClr val="tx1"/>
                </a:solidFill>
                <a:effectLst/>
                <a:latin typeface="+mn-lt"/>
                <a:ea typeface="+mn-ea"/>
                <a:cs typeface="+mn-cs"/>
              </a:rPr>
              <a:t>Confidential</a:t>
            </a:r>
            <a:r>
              <a:rPr lang="en-US" sz="1350" b="1" kern="1200" baseline="0" dirty="0" smtClean="0">
                <a:solidFill>
                  <a:schemeClr val="tx1"/>
                </a:solidFill>
                <a:effectLst/>
                <a:latin typeface="+mn-lt"/>
                <a:ea typeface="+mn-ea"/>
                <a:cs typeface="+mn-cs"/>
              </a:rPr>
              <a:t> Information</a:t>
            </a:r>
            <a:endParaRPr lang="en-US" sz="1350" b="1" kern="1200" dirty="0" smtClean="0">
              <a:solidFill>
                <a:schemeClr val="tx1"/>
              </a:solidFill>
              <a:effectLst/>
              <a:latin typeface="+mn-lt"/>
              <a:ea typeface="+mn-ea"/>
              <a:cs typeface="+mn-cs"/>
            </a:endParaRPr>
          </a:p>
          <a:p>
            <a:pPr marL="214313" lvl="0" indent="-214313">
              <a:buFont typeface="Arial" charset="0"/>
              <a:buChar char="•"/>
            </a:pPr>
            <a:r>
              <a:rPr lang="en-US" sz="1350" kern="1200" dirty="0" smtClean="0">
                <a:solidFill>
                  <a:schemeClr val="tx1"/>
                </a:solidFill>
                <a:effectLst/>
                <a:latin typeface="+mn-lt"/>
                <a:ea typeface="+mn-ea"/>
                <a:cs typeface="+mn-cs"/>
              </a:rPr>
              <a:t>I</a:t>
            </a:r>
            <a:r>
              <a:rPr lang="en-US" sz="1200" dirty="0" smtClean="0">
                <a:effectLst/>
              </a:rPr>
              <a:t>f the presentation contains confidential information, a confidentiality notice must appear on every slide.</a:t>
            </a:r>
            <a:r>
              <a:rPr lang="en-US" sz="1200" baseline="0" dirty="0" smtClean="0">
                <a:effectLst/>
              </a:rPr>
              <a:t> Please contact </a:t>
            </a:r>
            <a:r>
              <a:rPr lang="en-US" sz="1200" baseline="0" dirty="0" smtClean="0">
                <a:effectLst/>
                <a:hlinkClick r:id="rId2"/>
              </a:rPr>
              <a:t>powerpoint@splunk.com</a:t>
            </a:r>
            <a:r>
              <a:rPr lang="en-US" sz="1200" baseline="0" dirty="0" smtClean="0">
                <a:effectLst/>
              </a:rPr>
              <a:t> for help implementing this notice: Confidential information. Do not distribute.</a:t>
            </a:r>
            <a:endParaRPr lang="en-US" sz="1200" dirty="0" smtClean="0">
              <a:effectLst/>
            </a:endParaRPr>
          </a:p>
          <a:p>
            <a:pPr marL="214313" indent="-214313">
              <a:buFont typeface="Arial" charset="0"/>
              <a:buChar char="•"/>
            </a:pPr>
            <a:r>
              <a:rPr lang="en-US" sz="1200" dirty="0" smtClean="0">
                <a:effectLst/>
              </a:rPr>
              <a:t>Examples of confidential information:</a:t>
            </a:r>
            <a:r>
              <a:rPr lang="en-US" sz="1200" baseline="0" dirty="0" smtClean="0">
                <a:effectLst/>
              </a:rPr>
              <a:t>  </a:t>
            </a:r>
            <a:r>
              <a:rPr lang="en-US" sz="1200" dirty="0" smtClean="0">
                <a:effectLst/>
              </a:rPr>
              <a:t>financial results, strategic business and marketing plans, product launches and roadmaps, customer lists and use cases. </a:t>
            </a:r>
          </a:p>
        </p:txBody>
      </p:sp>
      <p:sp>
        <p:nvSpPr>
          <p:cNvPr id="5" name="TextBox 4"/>
          <p:cNvSpPr txBox="1"/>
          <p:nvPr/>
        </p:nvSpPr>
        <p:spPr>
          <a:xfrm>
            <a:off x="3148209" y="5234269"/>
            <a:ext cx="2807243" cy="276999"/>
          </a:xfrm>
          <a:prstGeom prst="rect">
            <a:avLst/>
          </a:prstGeom>
          <a:noFill/>
        </p:spPr>
        <p:txBody>
          <a:bodyPr wrap="none" lIns="0" tIns="0" rIns="0" bIns="0" rtlCol="0">
            <a:spAutoFit/>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800" b="1" i="0" smtClean="0">
                <a:solidFill>
                  <a:srgbClr val="C00000"/>
                </a:solidFill>
              </a:rPr>
              <a:t>NOTICE </a:t>
            </a:r>
            <a:r>
              <a:rPr lang="en-US" sz="1800" b="1" i="0" baseline="0" smtClean="0">
                <a:solidFill>
                  <a:srgbClr val="C00000"/>
                </a:solidFill>
              </a:rPr>
              <a:t>FROM SPLUNK</a:t>
            </a:r>
            <a:r>
              <a:rPr lang="en-US" sz="1800" b="1" i="0" smtClean="0">
                <a:solidFill>
                  <a:srgbClr val="C00000"/>
                </a:solidFill>
              </a:rPr>
              <a:t> LEGAL</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Grid">
    <p:spTree>
      <p:nvGrpSpPr>
        <p:cNvPr id="1" name=""/>
        <p:cNvGrpSpPr/>
        <p:nvPr/>
      </p:nvGrpSpPr>
      <p:grpSpPr>
        <a:xfrm>
          <a:off x="0" y="0"/>
          <a:ext cx="0" cy="0"/>
          <a:chOff x="0" y="0"/>
          <a:chExt cx="0" cy="0"/>
        </a:xfrm>
      </p:grpSpPr>
      <p:grpSp>
        <p:nvGrpSpPr>
          <p:cNvPr id="99" name="Group 98"/>
          <p:cNvGrpSpPr/>
          <p:nvPr/>
        </p:nvGrpSpPr>
        <p:grpSpPr bwMode="blackGray">
          <a:xfrm>
            <a:off x="-5" y="1"/>
            <a:ext cx="9144006" cy="5143502"/>
            <a:chOff x="-7" y="0"/>
            <a:chExt cx="12192008" cy="6858003"/>
          </a:xfrm>
        </p:grpSpPr>
        <p:grpSp>
          <p:nvGrpSpPr>
            <p:cNvPr id="100" name="Group 99"/>
            <p:cNvGrpSpPr/>
            <p:nvPr/>
          </p:nvGrpSpPr>
          <p:grpSpPr bwMode="blackGray">
            <a:xfrm>
              <a:off x="-7" y="0"/>
              <a:ext cx="12192008" cy="6858003"/>
              <a:chOff x="-7" y="0"/>
              <a:chExt cx="12192008" cy="6858003"/>
            </a:xfrm>
            <a:solidFill>
              <a:srgbClr val="7030A0">
                <a:alpha val="10000"/>
              </a:srgbClr>
            </a:solidFill>
          </p:grpSpPr>
          <p:sp>
            <p:nvSpPr>
              <p:cNvPr id="141" name="Rectangle 140"/>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2" name="Rectangle 14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3" name="Rectangle 142"/>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4" name="Rectangle 143"/>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5" name="Rectangle 144"/>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01" name="Group 100"/>
            <p:cNvGrpSpPr/>
            <p:nvPr/>
          </p:nvGrpSpPr>
          <p:grpSpPr bwMode="blackGray">
            <a:xfrm>
              <a:off x="456062" y="304801"/>
              <a:ext cx="11279875" cy="5599075"/>
              <a:chOff x="0" y="304801"/>
              <a:chExt cx="12192000" cy="5599075"/>
            </a:xfrm>
          </p:grpSpPr>
          <p:cxnSp>
            <p:nvCxnSpPr>
              <p:cNvPr id="115" name="Straight Connector 114"/>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02" name="Group 101"/>
            <p:cNvGrpSpPr/>
            <p:nvPr/>
          </p:nvGrpSpPr>
          <p:grpSpPr bwMode="blackGray">
            <a:xfrm>
              <a:off x="456062" y="304801"/>
              <a:ext cx="11277720" cy="5599075"/>
              <a:chOff x="456062" y="304801"/>
              <a:chExt cx="11277720" cy="5817450"/>
            </a:xfrm>
          </p:grpSpPr>
          <p:sp>
            <p:nvSpPr>
              <p:cNvPr id="103" name="Rectangle 102"/>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4" name="Rectangle 103"/>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5" name="Rectangle 104"/>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6" name="Rectangle 105"/>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7" name="Rectangle 106"/>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8" name="Rectangle 107"/>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9" name="Rectangle 108"/>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0" name="Rectangle 109"/>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1" name="Rectangle 110"/>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2" name="Rectangle 11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3" name="Rectangle 112"/>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4" name="Rectangle 113"/>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Grid and text sizing">
    <p:spTree>
      <p:nvGrpSpPr>
        <p:cNvPr id="1" name=""/>
        <p:cNvGrpSpPr/>
        <p:nvPr/>
      </p:nvGrpSpPr>
      <p:grpSpPr>
        <a:xfrm>
          <a:off x="0" y="0"/>
          <a:ext cx="0" cy="0"/>
          <a:chOff x="0" y="0"/>
          <a:chExt cx="0" cy="0"/>
        </a:xfrm>
      </p:grpSpPr>
      <p:grpSp>
        <p:nvGrpSpPr>
          <p:cNvPr id="54" name="Group 53"/>
          <p:cNvGrpSpPr/>
          <p:nvPr/>
        </p:nvGrpSpPr>
        <p:grpSpPr bwMode="blackGray">
          <a:xfrm>
            <a:off x="-5" y="1"/>
            <a:ext cx="9144006" cy="5143502"/>
            <a:chOff x="-7" y="0"/>
            <a:chExt cx="12192008" cy="6858003"/>
          </a:xfrm>
        </p:grpSpPr>
        <p:grpSp>
          <p:nvGrpSpPr>
            <p:cNvPr id="55" name="Group 54"/>
            <p:cNvGrpSpPr/>
            <p:nvPr/>
          </p:nvGrpSpPr>
          <p:grpSpPr bwMode="blackGray">
            <a:xfrm>
              <a:off x="-7" y="0"/>
              <a:ext cx="12192008" cy="6858003"/>
              <a:chOff x="-7" y="0"/>
              <a:chExt cx="12192008" cy="6858003"/>
            </a:xfrm>
            <a:solidFill>
              <a:srgbClr val="7030A0">
                <a:alpha val="10000"/>
              </a:srgbClr>
            </a:solidFill>
          </p:grpSpPr>
          <p:sp>
            <p:nvSpPr>
              <p:cNvPr id="96" name="Rectangle 95"/>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7" name="Rectangle 96"/>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8" name="Rectangle 97"/>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9" name="Rectangle 98"/>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56" name="Group 55"/>
            <p:cNvGrpSpPr/>
            <p:nvPr/>
          </p:nvGrpSpPr>
          <p:grpSpPr bwMode="blackGray">
            <a:xfrm>
              <a:off x="456062" y="304801"/>
              <a:ext cx="11279875" cy="5599075"/>
              <a:chOff x="0" y="304801"/>
              <a:chExt cx="12192000" cy="5599075"/>
            </a:xfrm>
          </p:grpSpPr>
          <p:cxnSp>
            <p:nvCxnSpPr>
              <p:cNvPr id="70" name="Straight Connector 69"/>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57" name="Group 56"/>
            <p:cNvGrpSpPr/>
            <p:nvPr/>
          </p:nvGrpSpPr>
          <p:grpSpPr bwMode="blackGray">
            <a:xfrm>
              <a:off x="456062" y="304801"/>
              <a:ext cx="11277720" cy="5599075"/>
              <a:chOff x="456062" y="304801"/>
              <a:chExt cx="11277720" cy="5817450"/>
            </a:xfrm>
          </p:grpSpPr>
          <p:sp>
            <p:nvSpPr>
              <p:cNvPr id="58" name="Rectangle 57"/>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3" name="Rectangle 62"/>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4" name="Rectangle 63"/>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5" name="Rectangle 64"/>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6" name="Rectangle 65"/>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7" name="Rectangle 66"/>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8" name="Rectangle 67"/>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9" name="Rectangle 68"/>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3" name="TextBox 2"/>
          <p:cNvSpPr txBox="1"/>
          <p:nvPr/>
        </p:nvSpPr>
        <p:spPr>
          <a:xfrm>
            <a:off x="260430" y="190982"/>
            <a:ext cx="1691297" cy="323165"/>
          </a:xfrm>
          <a:prstGeom prst="rect">
            <a:avLst/>
          </a:prstGeom>
          <a:noFill/>
        </p:spPr>
        <p:txBody>
          <a:bodyPr wrap="none" rtlCol="0">
            <a:spAutoFit/>
          </a:bodyPr>
          <a:lstStyle/>
          <a:p>
            <a:r>
              <a:rPr lang="en-US" sz="1500"/>
              <a:t>Grid</a:t>
            </a:r>
            <a:r>
              <a:rPr lang="en-US" sz="1500" baseline="0"/>
              <a:t> and Text sizing</a:t>
            </a:r>
            <a:endParaRPr lang="en-US" sz="1500" dirty="0"/>
          </a:p>
        </p:txBody>
      </p:sp>
      <p:sp>
        <p:nvSpPr>
          <p:cNvPr id="52" name="TextBox 51"/>
          <p:cNvSpPr txBox="1"/>
          <p:nvPr/>
        </p:nvSpPr>
        <p:spPr>
          <a:xfrm>
            <a:off x="260429" y="843520"/>
            <a:ext cx="8554814" cy="3078022"/>
          </a:xfrm>
          <a:prstGeom prst="rect">
            <a:avLst/>
          </a:prstGeom>
          <a:noFill/>
        </p:spPr>
        <p:txBody>
          <a:bodyPr wrap="square" rtlCol="0">
            <a:spAutoFit/>
          </a:bodyPr>
          <a:lstStyle/>
          <a:p>
            <a:pPr>
              <a:lnSpc>
                <a:spcPct val="95000"/>
              </a:lnSpc>
              <a:spcBef>
                <a:spcPts val="450"/>
              </a:spcBef>
              <a:spcAft>
                <a:spcPts val="225"/>
              </a:spcAft>
            </a:pPr>
            <a:r>
              <a:rPr lang="en-US" sz="4500" dirty="0"/>
              <a:t>Section Titles, 60pt,</a:t>
            </a:r>
            <a:r>
              <a:rPr lang="en-US" sz="4500" baseline="0" dirty="0"/>
              <a:t> Black</a:t>
            </a:r>
            <a:endParaRPr lang="en-US" sz="4500" dirty="0"/>
          </a:p>
          <a:p>
            <a:pPr>
              <a:lnSpc>
                <a:spcPct val="95000"/>
              </a:lnSpc>
              <a:spcBef>
                <a:spcPts val="450"/>
              </a:spcBef>
              <a:spcAft>
                <a:spcPts val="225"/>
              </a:spcAft>
            </a:pPr>
            <a:r>
              <a:rPr lang="en-US" sz="2700" b="1" dirty="0"/>
              <a:t>Page</a:t>
            </a:r>
            <a:r>
              <a:rPr lang="en-US" sz="2700" b="1" baseline="0" dirty="0"/>
              <a:t> Titles, 36pt, Bold, Black</a:t>
            </a:r>
          </a:p>
          <a:p>
            <a:pPr>
              <a:lnSpc>
                <a:spcPct val="95000"/>
              </a:lnSpc>
              <a:spcBef>
                <a:spcPts val="450"/>
              </a:spcBef>
              <a:spcAft>
                <a:spcPts val="225"/>
              </a:spcAft>
            </a:pPr>
            <a:r>
              <a:rPr lang="en-US" sz="1800" baseline="0" dirty="0">
                <a:solidFill>
                  <a:schemeClr val="accent3"/>
                </a:solidFill>
              </a:rPr>
              <a:t>Sub Titles, 24pt, Gray 80% Accent 3</a:t>
            </a:r>
          </a:p>
          <a:p>
            <a:pPr>
              <a:lnSpc>
                <a:spcPct val="95000"/>
              </a:lnSpc>
              <a:spcBef>
                <a:spcPts val="450"/>
              </a:spcBef>
              <a:spcAft>
                <a:spcPts val="225"/>
              </a:spcAft>
            </a:pPr>
            <a:endParaRPr lang="en-US" sz="1800" baseline="0" dirty="0">
              <a:solidFill>
                <a:schemeClr val="accent3"/>
              </a:solidFill>
            </a:endParaRPr>
          </a:p>
          <a:p>
            <a:pPr>
              <a:lnSpc>
                <a:spcPct val="95000"/>
              </a:lnSpc>
              <a:spcBef>
                <a:spcPts val="450"/>
              </a:spcBef>
              <a:spcAft>
                <a:spcPts val="225"/>
              </a:spcAft>
            </a:pPr>
            <a:r>
              <a:rPr lang="en-US" sz="1800" baseline="0" dirty="0"/>
              <a:t>Standard Text, 24pt, Black</a:t>
            </a:r>
          </a:p>
          <a:p>
            <a:pPr>
              <a:lnSpc>
                <a:spcPct val="95000"/>
              </a:lnSpc>
              <a:spcBef>
                <a:spcPts val="450"/>
              </a:spcBef>
              <a:spcAft>
                <a:spcPts val="225"/>
              </a:spcAft>
            </a:pPr>
            <a:r>
              <a:rPr lang="en-US" sz="1500" baseline="0" dirty="0"/>
              <a:t>Standard Text, 20pt, Black</a:t>
            </a:r>
          </a:p>
          <a:p>
            <a:pPr>
              <a:lnSpc>
                <a:spcPct val="95000"/>
              </a:lnSpc>
              <a:spcBef>
                <a:spcPts val="450"/>
              </a:spcBef>
              <a:spcAft>
                <a:spcPts val="225"/>
              </a:spcAft>
            </a:pPr>
            <a:r>
              <a:rPr lang="en-US" sz="1200" baseline="0" dirty="0"/>
              <a:t>Standard Text, 16pt, Black</a:t>
            </a:r>
          </a:p>
          <a:p>
            <a:endParaRPr lang="en-US" sz="1200" dirty="0"/>
          </a:p>
        </p:txBody>
      </p:sp>
      <p:sp>
        <p:nvSpPr>
          <p:cNvPr id="53" name="TextBox 52"/>
          <p:cNvSpPr txBox="1"/>
          <p:nvPr/>
        </p:nvSpPr>
        <p:spPr>
          <a:xfrm>
            <a:off x="320449" y="4174883"/>
            <a:ext cx="4785734" cy="369332"/>
          </a:xfrm>
          <a:prstGeom prst="rect">
            <a:avLst/>
          </a:prstGeom>
          <a:noFill/>
        </p:spPr>
        <p:txBody>
          <a:bodyPr wrap="none" rtlCol="0">
            <a:spAutoFit/>
          </a:bodyPr>
          <a:lstStyle/>
          <a:p>
            <a:r>
              <a:rPr lang="en-US" sz="1800" b="0" dirty="0"/>
              <a:t>Text</a:t>
            </a:r>
            <a:r>
              <a:rPr lang="en-US" sz="1800" b="0" baseline="0" dirty="0"/>
              <a:t> sizes:   </a:t>
            </a:r>
            <a:r>
              <a:rPr lang="en-US" sz="1800" b="0" dirty="0">
                <a:solidFill>
                  <a:schemeClr val="tx1"/>
                </a:solidFill>
              </a:rPr>
              <a:t>60    48     36     28     24     20    16   14</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DO NOT USE">
    <p:spTree>
      <p:nvGrpSpPr>
        <p:cNvPr id="1" name=""/>
        <p:cNvGrpSpPr/>
        <p:nvPr/>
      </p:nvGrpSpPr>
      <p:grpSpPr>
        <a:xfrm>
          <a:off x="0" y="0"/>
          <a:ext cx="0" cy="0"/>
          <a:chOff x="0" y="0"/>
          <a:chExt cx="0" cy="0"/>
        </a:xfrm>
      </p:grpSpPr>
      <p:sp>
        <p:nvSpPr>
          <p:cNvPr id="2" name="Rectangle 1"/>
          <p:cNvSpPr/>
          <p:nvPr/>
        </p:nvSpPr>
        <p:spPr bwMode="ltGray">
          <a:xfrm>
            <a:off x="504518" y="529390"/>
            <a:ext cx="8134965" cy="409073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2" name="TextBox 51"/>
          <p:cNvSpPr txBox="1"/>
          <p:nvPr/>
        </p:nvSpPr>
        <p:spPr bwMode="ltGray">
          <a:xfrm>
            <a:off x="829818" y="1591493"/>
            <a:ext cx="7484364" cy="2065950"/>
          </a:xfrm>
          <a:prstGeom prst="rect">
            <a:avLst/>
          </a:prstGeom>
          <a:noFill/>
        </p:spPr>
        <p:txBody>
          <a:bodyPr wrap="square" rtlCol="0">
            <a:spAutoFit/>
          </a:bodyPr>
          <a:lstStyle/>
          <a:p>
            <a:pPr algn="ctr">
              <a:lnSpc>
                <a:spcPct val="95000"/>
              </a:lnSpc>
              <a:spcBef>
                <a:spcPts val="450"/>
              </a:spcBef>
              <a:spcAft>
                <a:spcPts val="225"/>
              </a:spcAft>
            </a:pPr>
            <a:r>
              <a:rPr lang="en-US" sz="4500" dirty="0">
                <a:solidFill>
                  <a:schemeClr val="bg1"/>
                </a:solidFill>
              </a:rPr>
              <a:t>All master slides after </a:t>
            </a:r>
            <a:r>
              <a:rPr lang="en-US" sz="4500" dirty="0" smtClean="0">
                <a:solidFill>
                  <a:schemeClr val="bg1"/>
                </a:solidFill>
              </a:rPr>
              <a:t>this </a:t>
            </a:r>
            <a:r>
              <a:rPr lang="en-US" sz="4500" dirty="0">
                <a:solidFill>
                  <a:schemeClr val="bg1"/>
                </a:solidFill>
              </a:rPr>
              <a:t>are </a:t>
            </a:r>
            <a:r>
              <a:rPr lang="en-US" sz="4500" b="1" dirty="0">
                <a:solidFill>
                  <a:schemeClr val="bg1"/>
                </a:solidFill>
              </a:rPr>
              <a:t>not</a:t>
            </a:r>
            <a:r>
              <a:rPr lang="en-US" sz="4500" dirty="0">
                <a:solidFill>
                  <a:schemeClr val="bg1"/>
                </a:solidFill>
              </a:rPr>
              <a:t> part</a:t>
            </a:r>
            <a:r>
              <a:rPr lang="en-US" sz="4500" baseline="0" dirty="0">
                <a:solidFill>
                  <a:schemeClr val="bg1"/>
                </a:solidFill>
              </a:rPr>
              <a:t> of this template. </a:t>
            </a:r>
            <a:r>
              <a:rPr lang="en-US" sz="4500" dirty="0" smtClean="0">
                <a:solidFill>
                  <a:schemeClr val="bg1"/>
                </a:solidFill>
              </a:rPr>
              <a:t>Please delete </a:t>
            </a:r>
            <a:r>
              <a:rPr lang="en-US" sz="4500" dirty="0">
                <a:solidFill>
                  <a:schemeClr val="bg1"/>
                </a:solidFill>
              </a:rPr>
              <a:t>them.</a:t>
            </a:r>
            <a:endParaRPr lang="en-US" sz="1200" dirty="0">
              <a:solidFill>
                <a:schemeClr val="bg1"/>
              </a:solidFill>
            </a:endParaRPr>
          </a:p>
        </p:txBody>
      </p:sp>
      <p:sp>
        <p:nvSpPr>
          <p:cNvPr id="100" name="TextBox 99"/>
          <p:cNvSpPr txBox="1"/>
          <p:nvPr/>
        </p:nvSpPr>
        <p:spPr bwMode="ltGray">
          <a:xfrm>
            <a:off x="1036953" y="740259"/>
            <a:ext cx="7070094" cy="750205"/>
          </a:xfrm>
          <a:prstGeom prst="rect">
            <a:avLst/>
          </a:prstGeom>
          <a:noFill/>
        </p:spPr>
        <p:txBody>
          <a:bodyPr wrap="square" rtlCol="0">
            <a:spAutoFit/>
          </a:bodyPr>
          <a:lstStyle/>
          <a:p>
            <a:pPr algn="ctr">
              <a:lnSpc>
                <a:spcPct val="95000"/>
              </a:lnSpc>
              <a:spcBef>
                <a:spcPts val="450"/>
              </a:spcBef>
              <a:spcAft>
                <a:spcPts val="225"/>
              </a:spcAft>
            </a:pPr>
            <a:r>
              <a:rPr lang="en-US" sz="4500" b="1" dirty="0">
                <a:solidFill>
                  <a:schemeClr val="bg1"/>
                </a:solidFill>
              </a:rPr>
              <a:t>DO NOT USE</a:t>
            </a:r>
            <a:endParaRPr lang="en-US" sz="1200" b="1" dirty="0">
              <a:solidFill>
                <a:schemeClr val="bg1"/>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4716"/>
            <a:ext cx="4011930" cy="3393192"/>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2"/>
          <p:cNvSpPr>
            <a:spLocks noGrp="1"/>
          </p:cNvSpPr>
          <p:nvPr>
            <p:ph sz="half" idx="12"/>
          </p:nvPr>
        </p:nvSpPr>
        <p:spPr>
          <a:xfrm>
            <a:off x="4790023" y="1034716"/>
            <a:ext cx="4011930" cy="3393192"/>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3"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50.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6" name="Title 5"/>
          <p:cNvSpPr>
            <a:spLocks noGrp="1"/>
          </p:cNvSpPr>
          <p:nvPr>
            <p:ph type="title"/>
          </p:nvPr>
        </p:nvSpPr>
        <p:spPr>
          <a:xfrm>
            <a:off x="5035729" y="2126197"/>
            <a:ext cx="3705368" cy="857250"/>
          </a:xfrm>
        </p:spPr>
        <p:txBody>
          <a:bodyPr>
            <a:noAutofit/>
          </a:bodyPr>
          <a:lstStyle>
            <a:lvl1pPr algn="l">
              <a:defRPr sz="3000">
                <a:solidFill>
                  <a:schemeClr val="bg1"/>
                </a:solidFill>
              </a:defRPr>
            </a:lvl1pPr>
          </a:lstStyle>
          <a:p>
            <a:r>
              <a:rPr lang="en-US" smtClean="0"/>
              <a:t>Click to edit Master title style</a:t>
            </a:r>
            <a:endParaRPr lang="en-US" dirty="0"/>
          </a:p>
        </p:txBody>
      </p:sp>
      <p:sp>
        <p:nvSpPr>
          <p:cNvPr id="16" name="Text Placeholder 15"/>
          <p:cNvSpPr>
            <a:spLocks noGrp="1"/>
          </p:cNvSpPr>
          <p:nvPr>
            <p:ph type="body" sz="quarter" idx="13"/>
          </p:nvPr>
        </p:nvSpPr>
        <p:spPr>
          <a:xfrm>
            <a:off x="5081583" y="3193256"/>
            <a:ext cx="3697422" cy="487561"/>
          </a:xfrm>
          <a:prstGeom prst="rect">
            <a:avLst/>
          </a:prstGeom>
        </p:spPr>
        <p:txBody>
          <a:bodyPr lIns="51426" tIns="25713" rIns="51426" bIns="25713">
            <a:normAutofit/>
          </a:bodyPr>
          <a:lstStyle>
            <a:lvl1pPr marL="0" indent="0">
              <a:buFontTx/>
              <a:buNone/>
              <a:defRPr sz="2000">
                <a:solidFill>
                  <a:schemeClr val="bg1"/>
                </a:solidFill>
              </a:defRPr>
            </a:lvl1pPr>
            <a:lvl2pPr marL="257129" indent="0">
              <a:buFontTx/>
              <a:buNone/>
              <a:defRPr>
                <a:solidFill>
                  <a:schemeClr val="bg1"/>
                </a:solidFill>
              </a:defRPr>
            </a:lvl2pPr>
            <a:lvl3pPr marL="553542" indent="0">
              <a:buFontTx/>
              <a:buNone/>
              <a:defRPr>
                <a:solidFill>
                  <a:schemeClr val="bg1"/>
                </a:solidFill>
              </a:defRPr>
            </a:lvl3pPr>
            <a:lvl4pPr marL="719962" indent="0">
              <a:buFontTx/>
              <a:buNone/>
              <a:defRPr>
                <a:solidFill>
                  <a:schemeClr val="bg1"/>
                </a:solidFill>
              </a:defRPr>
            </a:lvl4pPr>
            <a:lvl5pPr marL="647966" indent="0">
              <a:buFontTx/>
              <a:buNone/>
              <a:defRPr>
                <a:solidFill>
                  <a:schemeClr val="bg1"/>
                </a:solidFill>
              </a:defRPr>
            </a:lvl5pPr>
          </a:lstStyle>
          <a:p>
            <a:pPr lvl="0"/>
            <a:r>
              <a:rPr lang="en-US" smtClean="0"/>
              <a:t>Click to edit Master text styles</a:t>
            </a:r>
          </a:p>
        </p:txBody>
      </p:sp>
    </p:spTree>
    <p:extLst>
      <p:ext uri="{BB962C8B-B14F-4D97-AF65-F5344CB8AC3E}">
        <p14:creationId xmlns:p14="http://schemas.microsoft.com/office/powerpoint/2010/main" val="148011919"/>
      </p:ext>
    </p:extLst>
  </p:cSld>
  <p:clrMapOvr>
    <a:masterClrMapping/>
  </p:clrMapOvr>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cSld name="agenda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1" name="Content Placeholder 10"/>
          <p:cNvSpPr>
            <a:spLocks noGrp="1"/>
          </p:cNvSpPr>
          <p:nvPr>
            <p:ph sz="quarter" idx="14"/>
          </p:nvPr>
        </p:nvSpPr>
        <p:spPr>
          <a:xfrm>
            <a:off x="1195993" y="1205588"/>
            <a:ext cx="6810403" cy="3400226"/>
          </a:xfrm>
          <a:prstGeom prst="rect">
            <a:avLst/>
          </a:prstGeom>
        </p:spPr>
        <p:txBody>
          <a:bodyPr lIns="51426" tIns="25713" rIns="51426" bIns="25713"/>
          <a:lstStyle>
            <a:lvl1pPr marL="0" marR="0" indent="0" algn="l" defTabSz="816334" rtl="0" eaLnBrk="1" fontAlgn="auto" latinLnBrk="0" hangingPunct="1">
              <a:lnSpc>
                <a:spcPct val="150000"/>
              </a:lnSpc>
              <a:spcBef>
                <a:spcPts val="675"/>
              </a:spcBef>
              <a:spcAft>
                <a:spcPts val="0"/>
              </a:spcAft>
              <a:buClrTx/>
              <a:buSzPct val="80000"/>
              <a:buFont typeface="Arial"/>
              <a:buNone/>
              <a:tabLst/>
              <a:defRPr sz="2000"/>
            </a:lvl1pPr>
            <a:lvl2pPr marL="257130" marR="0" indent="0" algn="l" defTabSz="816334" rtl="0" eaLnBrk="1" fontAlgn="auto" latinLnBrk="0" hangingPunct="1">
              <a:lnSpc>
                <a:spcPct val="100000"/>
              </a:lnSpc>
              <a:spcBef>
                <a:spcPts val="0"/>
              </a:spcBef>
              <a:spcAft>
                <a:spcPts val="0"/>
              </a:spcAft>
              <a:buClrTx/>
              <a:buSzTx/>
              <a:buFontTx/>
              <a:buNone/>
              <a:tabLst/>
              <a:defRPr sz="1800"/>
            </a:lvl2pPr>
            <a:lvl3pPr marL="553542" marR="0" indent="0" algn="l" defTabSz="816334" rtl="0" eaLnBrk="1" fontAlgn="auto" latinLnBrk="0" hangingPunct="1">
              <a:lnSpc>
                <a:spcPct val="100000"/>
              </a:lnSpc>
              <a:spcBef>
                <a:spcPts val="0"/>
              </a:spcBef>
              <a:spcAft>
                <a:spcPts val="0"/>
              </a:spcAft>
              <a:buClr>
                <a:srgbClr val="7F7F7F"/>
              </a:buClr>
              <a:buSzPct val="100000"/>
              <a:buFontTx/>
              <a:buNone/>
              <a:tabLst/>
              <a:defRPr sz="2000"/>
            </a:lvl3pPr>
            <a:lvl4pPr marL="722283" marR="0" indent="0" algn="l" defTabSz="816334" rtl="0" eaLnBrk="1" fontAlgn="auto" latinLnBrk="0" hangingPunct="1">
              <a:lnSpc>
                <a:spcPct val="100000"/>
              </a:lnSpc>
              <a:spcBef>
                <a:spcPts val="0"/>
              </a:spcBef>
              <a:spcAft>
                <a:spcPts val="0"/>
              </a:spcAft>
              <a:buClrTx/>
              <a:buSzTx/>
              <a:buFontTx/>
              <a:buNone/>
              <a:tabLst/>
              <a:defRPr sz="2200"/>
            </a:lvl4pPr>
            <a:lvl5pPr>
              <a:defRPr sz="2300"/>
            </a:lvl5pPr>
          </a:lstStyle>
          <a:p>
            <a:pPr lvl="0"/>
            <a:r>
              <a:rPr lang="en-US" smtClean="0"/>
              <a:t>Click to edit Master text styles</a:t>
            </a:r>
          </a:p>
          <a:p>
            <a:pPr lvl="1"/>
            <a:r>
              <a:rPr lang="en-US" smtClean="0"/>
              <a:t>Second level</a:t>
            </a:r>
          </a:p>
        </p:txBody>
      </p:sp>
      <p:sp>
        <p:nvSpPr>
          <p:cNvPr id="4" name="Slide Number Placeholder 3"/>
          <p:cNvSpPr>
            <a:spLocks noGrp="1"/>
          </p:cNvSpPr>
          <p:nvPr>
            <p:ph type="sldNum" sz="quarter" idx="15"/>
          </p:nvPr>
        </p:nvSpPr>
        <p:spPr>
          <a:xfrm>
            <a:off x="4143430" y="4767263"/>
            <a:ext cx="857140" cy="274637"/>
          </a:xfrm>
          <a:prstGeom prst="rect">
            <a:avLst/>
          </a:prstGeom>
        </p:spPr>
        <p:txBody>
          <a:bodyPr/>
          <a:lstStyle/>
          <a:p>
            <a:fld id="{4821D795-FE12-2247-BAA5-F1F065BE8D34}" type="slidenum">
              <a:rPr lang="en-US" smtClean="0"/>
              <a:pPr/>
              <a:t>‹#›</a:t>
            </a:fld>
            <a:endParaRPr lang="en-US" dirty="0"/>
          </a:p>
        </p:txBody>
      </p:sp>
    </p:spTree>
    <p:extLst>
      <p:ext uri="{BB962C8B-B14F-4D97-AF65-F5344CB8AC3E}">
        <p14:creationId xmlns:p14="http://schemas.microsoft.com/office/powerpoint/2010/main" val="85025940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9" name="Content Placeholder 10"/>
          <p:cNvSpPr>
            <a:spLocks noGrp="1"/>
          </p:cNvSpPr>
          <p:nvPr>
            <p:ph sz="quarter" idx="14"/>
          </p:nvPr>
        </p:nvSpPr>
        <p:spPr>
          <a:xfrm>
            <a:off x="288836" y="980197"/>
            <a:ext cx="6575322" cy="3557179"/>
          </a:xfrm>
          <a:prstGeom prst="rect">
            <a:avLst/>
          </a:prstGeom>
        </p:spPr>
        <p:txBody>
          <a:bodyPr lIns="51426" tIns="25713" rIns="51426" bIns="25713"/>
          <a:lstStyle>
            <a:lvl1pPr marL="342900" marR="0" indent="-342900" algn="l" defTabSz="816334" rtl="0" eaLnBrk="1" fontAlgn="auto" latinLnBrk="0" hangingPunct="1">
              <a:lnSpc>
                <a:spcPct val="100000"/>
              </a:lnSpc>
              <a:spcBef>
                <a:spcPts val="675"/>
              </a:spcBef>
              <a:spcAft>
                <a:spcPts val="400"/>
              </a:spcAft>
              <a:buClr>
                <a:schemeClr val="accent4">
                  <a:lumMod val="75000"/>
                </a:schemeClr>
              </a:buClr>
              <a:buSzPct val="90000"/>
              <a:buFont typeface="Lucida Grande"/>
              <a:buChar char="●"/>
              <a:tabLst/>
              <a:defRPr/>
            </a:lvl1pPr>
            <a:lvl2pPr marL="517525" marR="0" indent="-290513" algn="l" defTabSz="816334" rtl="0" eaLnBrk="1" fontAlgn="auto" latinLnBrk="0" hangingPunct="1">
              <a:lnSpc>
                <a:spcPct val="100000"/>
              </a:lnSpc>
              <a:spcBef>
                <a:spcPts val="0"/>
              </a:spcBef>
              <a:spcAft>
                <a:spcPts val="400"/>
              </a:spcAft>
              <a:buClrTx/>
              <a:buSzPct val="100000"/>
              <a:buFont typeface="Lucida Grande"/>
              <a:buChar char="–"/>
              <a:tabLst/>
              <a:defRPr/>
            </a:lvl2pPr>
            <a:lvl3pPr marL="688975" marR="0" indent="-234950" algn="l" defTabSz="816334" rtl="0" eaLnBrk="1" fontAlgn="auto" latinLnBrk="0" hangingPunct="1">
              <a:lnSpc>
                <a:spcPct val="100000"/>
              </a:lnSpc>
              <a:spcBef>
                <a:spcPts val="0"/>
              </a:spcBef>
              <a:spcAft>
                <a:spcPts val="400"/>
              </a:spcAft>
              <a:buClr>
                <a:schemeClr val="tx2">
                  <a:lumMod val="50000"/>
                  <a:lumOff val="50000"/>
                </a:schemeClr>
              </a:buClr>
              <a:buSzPct val="90000"/>
              <a:buFont typeface="Lucida Grande"/>
              <a:buChar char="‣"/>
              <a:tabLst/>
              <a:defRPr/>
            </a:lvl3pPr>
            <a:lvl4pPr marL="1089025" marR="0" indent="-227013" algn="l" defTabSz="816334" rtl="0" eaLnBrk="1" fontAlgn="auto" latinLnBrk="0" hangingPunct="1">
              <a:lnSpc>
                <a:spcPct val="100000"/>
              </a:lnSpc>
              <a:spcBef>
                <a:spcPts val="400"/>
              </a:spcBef>
              <a:spcAft>
                <a:spcPts val="400"/>
              </a:spcAft>
              <a:buClrTx/>
              <a:buSzPct val="100000"/>
              <a:buFont typeface="Lucida Grande"/>
              <a:buChar char="–"/>
              <a:tabLst/>
              <a:defRPr baseline="0"/>
            </a:lvl4pPr>
            <a:lvl5pPr marL="1316038" indent="-173038">
              <a:lnSpc>
                <a:spcPct val="100000"/>
              </a:lnSpc>
              <a:spcBef>
                <a:spcPts val="300"/>
              </a:spcBef>
              <a:spcAft>
                <a:spcPts val="400"/>
              </a:spcAft>
              <a:buClr>
                <a:schemeClr val="tx2">
                  <a:lumMod val="50000"/>
                  <a:lumOff val="50000"/>
                </a:schemeClr>
              </a:buClr>
              <a:buFont typeface="Arial"/>
              <a:buChar char="•"/>
              <a:defRPr baseline="0"/>
            </a:lvl5pPr>
            <a:lvl6pPr marL="2040835" indent="0">
              <a:buNone/>
              <a:defRPr/>
            </a:lvl6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Slide Number Placeholder 4"/>
          <p:cNvSpPr>
            <a:spLocks noGrp="1"/>
          </p:cNvSpPr>
          <p:nvPr>
            <p:ph type="sldNum" sz="quarter" idx="15"/>
          </p:nvPr>
        </p:nvSpPr>
        <p:spPr>
          <a:xfrm>
            <a:off x="4143430" y="4767263"/>
            <a:ext cx="857140" cy="274637"/>
          </a:xfrm>
          <a:prstGeom prst="rect">
            <a:avLst/>
          </a:prstGeom>
        </p:spPr>
        <p:txBody>
          <a:bodyPr/>
          <a:lstStyle/>
          <a:p>
            <a:fld id="{4821D795-FE12-2247-BAA5-F1F065BE8D34}" type="slidenum">
              <a:rPr lang="en-US" smtClean="0"/>
              <a:pPr/>
              <a:t>‹#›</a:t>
            </a:fld>
            <a:endParaRPr lang="en-US" dirty="0"/>
          </a:p>
        </p:txBody>
      </p:sp>
    </p:spTree>
    <p:extLst>
      <p:ext uri="{BB962C8B-B14F-4D97-AF65-F5344CB8AC3E}">
        <p14:creationId xmlns:p14="http://schemas.microsoft.com/office/powerpoint/2010/main" val="95366631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cSld name="1_Section Header">
    <p:spTree>
      <p:nvGrpSpPr>
        <p:cNvPr id="1" name=""/>
        <p:cNvGrpSpPr/>
        <p:nvPr/>
      </p:nvGrpSpPr>
      <p:grpSpPr>
        <a:xfrm>
          <a:off x="0" y="0"/>
          <a:ext cx="0" cy="0"/>
          <a:chOff x="0" y="0"/>
          <a:chExt cx="0" cy="0"/>
        </a:xfrm>
      </p:grpSpPr>
      <p:sp>
        <p:nvSpPr>
          <p:cNvPr id="16" name="Title 5"/>
          <p:cNvSpPr>
            <a:spLocks noGrp="1"/>
          </p:cNvSpPr>
          <p:nvPr>
            <p:ph type="title"/>
          </p:nvPr>
        </p:nvSpPr>
        <p:spPr>
          <a:xfrm>
            <a:off x="5035729" y="2126197"/>
            <a:ext cx="3705368" cy="857250"/>
          </a:xfrm>
        </p:spPr>
        <p:txBody>
          <a:bodyPr>
            <a:noAutofit/>
          </a:bodyPr>
          <a:lstStyle>
            <a:lvl1pPr algn="l">
              <a:defRPr sz="3000" baseline="0">
                <a:solidFill>
                  <a:schemeClr val="bg1"/>
                </a:solidFill>
              </a:defRPr>
            </a:lvl1pPr>
          </a:lstStyle>
          <a:p>
            <a:r>
              <a:rPr lang="en-US" smtClean="0"/>
              <a:t>Click to edit Master title style</a:t>
            </a:r>
            <a:endParaRPr lang="en-US" dirty="0"/>
          </a:p>
        </p:txBody>
      </p:sp>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3" name="TextBox 4"/>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14" name="Picture 8" descr="logo_splunk_W.png"/>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599231416"/>
      </p:ext>
    </p:extLst>
  </p:cSld>
  <p:clrMapOvr>
    <a:masterClrMapping/>
  </p:clrMapOvr>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No Conten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4143430" y="4767263"/>
            <a:ext cx="857140" cy="274637"/>
          </a:xfrm>
          <a:prstGeom prst="rect">
            <a:avLst/>
          </a:prstGeom>
        </p:spPr>
        <p:txBody>
          <a:bodyPr/>
          <a:lstStyle/>
          <a:p>
            <a:fld id="{4821D795-FE12-2247-BAA5-F1F065BE8D34}" type="slidenum">
              <a:rPr lang="en-US" smtClean="0"/>
              <a:pPr/>
              <a:t>‹#›</a:t>
            </a:fld>
            <a:endParaRPr lang="en-US" dirty="0"/>
          </a:p>
        </p:txBody>
      </p:sp>
    </p:spTree>
    <p:extLst>
      <p:ext uri="{BB962C8B-B14F-4D97-AF65-F5344CB8AC3E}">
        <p14:creationId xmlns:p14="http://schemas.microsoft.com/office/powerpoint/2010/main" val="526329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cSld name="Title, Subhead, 2 column">
    <p:spTree>
      <p:nvGrpSpPr>
        <p:cNvPr id="1" name=""/>
        <p:cNvGrpSpPr/>
        <p:nvPr/>
      </p:nvGrpSpPr>
      <p:grpSpPr>
        <a:xfrm>
          <a:off x="0" y="0"/>
          <a:ext cx="0" cy="0"/>
          <a:chOff x="0" y="0"/>
          <a:chExt cx="0" cy="0"/>
        </a:xfrm>
      </p:grpSpPr>
      <p:sp>
        <p:nvSpPr>
          <p:cNvPr id="2" name="Title 1"/>
          <p:cNvSpPr>
            <a:spLocks noGrp="1"/>
          </p:cNvSpPr>
          <p:nvPr>
            <p:ph type="ctrTitle"/>
          </p:nvPr>
        </p:nvSpPr>
        <p:spPr>
          <a:xfrm>
            <a:off x="1" y="1"/>
            <a:ext cx="9143999" cy="911721"/>
          </a:xfrm>
        </p:spPr>
        <p:txBody>
          <a:bodyPr/>
          <a:lstStyle/>
          <a:p>
            <a:r>
              <a:rPr lang="en-US"/>
              <a:t>Click to edit Master title style</a:t>
            </a:r>
            <a:endParaRPr lang="en-US" dirty="0"/>
          </a:p>
        </p:txBody>
      </p:sp>
      <p:sp>
        <p:nvSpPr>
          <p:cNvPr id="3" name="Subtitle 2"/>
          <p:cNvSpPr>
            <a:spLocks noGrp="1"/>
          </p:cNvSpPr>
          <p:nvPr>
            <p:ph type="subTitle" idx="1"/>
          </p:nvPr>
        </p:nvSpPr>
        <p:spPr>
          <a:xfrm>
            <a:off x="0" y="789260"/>
            <a:ext cx="9144000" cy="464789"/>
          </a:xfrm>
          <a:prstGeom prst="rect">
            <a:avLst/>
          </a:prstGeom>
        </p:spPr>
        <p:txBody>
          <a:bodyPr lIns="51426" tIns="25713" rIns="51426" bIns="25713" anchor="t">
            <a:normAutofit/>
          </a:bodyPr>
          <a:lstStyle>
            <a:lvl1pPr marL="0" indent="0" algn="ctr">
              <a:spcBef>
                <a:spcPts val="0"/>
              </a:spcBef>
              <a:buNone/>
              <a:defRPr sz="2000">
                <a:solidFill>
                  <a:schemeClr val="tx1"/>
                </a:solidFill>
              </a:defRPr>
            </a:lvl1pPr>
            <a:lvl2pPr marL="408167" indent="0" algn="ctr">
              <a:buNone/>
              <a:defRPr>
                <a:solidFill>
                  <a:schemeClr val="tx1">
                    <a:tint val="75000"/>
                  </a:schemeClr>
                </a:solidFill>
              </a:defRPr>
            </a:lvl2pPr>
            <a:lvl3pPr marL="816334" indent="0" algn="ctr">
              <a:buNone/>
              <a:defRPr>
                <a:solidFill>
                  <a:schemeClr val="tx1">
                    <a:tint val="75000"/>
                  </a:schemeClr>
                </a:solidFill>
              </a:defRPr>
            </a:lvl3pPr>
            <a:lvl4pPr marL="1224501" indent="0" algn="ctr">
              <a:buNone/>
              <a:defRPr>
                <a:solidFill>
                  <a:schemeClr val="tx1">
                    <a:tint val="75000"/>
                  </a:schemeClr>
                </a:solidFill>
              </a:defRPr>
            </a:lvl4pPr>
            <a:lvl5pPr marL="1632668" indent="0" algn="ctr">
              <a:buNone/>
              <a:defRPr>
                <a:solidFill>
                  <a:schemeClr val="tx1">
                    <a:tint val="75000"/>
                  </a:schemeClr>
                </a:solidFill>
              </a:defRPr>
            </a:lvl5pPr>
            <a:lvl6pPr marL="2040835" indent="0" algn="ctr">
              <a:buNone/>
              <a:defRPr>
                <a:solidFill>
                  <a:schemeClr val="tx1">
                    <a:tint val="75000"/>
                  </a:schemeClr>
                </a:solidFill>
              </a:defRPr>
            </a:lvl6pPr>
            <a:lvl7pPr marL="2449002" indent="0" algn="ctr">
              <a:buNone/>
              <a:defRPr>
                <a:solidFill>
                  <a:schemeClr val="tx1">
                    <a:tint val="75000"/>
                  </a:schemeClr>
                </a:solidFill>
              </a:defRPr>
            </a:lvl7pPr>
            <a:lvl8pPr marL="2857169" indent="0" algn="ctr">
              <a:buNone/>
              <a:defRPr>
                <a:solidFill>
                  <a:schemeClr val="tx1">
                    <a:tint val="75000"/>
                  </a:schemeClr>
                </a:solidFill>
              </a:defRPr>
            </a:lvl8pPr>
            <a:lvl9pPr marL="3265336" indent="0" algn="ctr">
              <a:buNone/>
              <a:defRPr>
                <a:solidFill>
                  <a:schemeClr val="tx1">
                    <a:tint val="75000"/>
                  </a:schemeClr>
                </a:solidFill>
              </a:defRPr>
            </a:lvl9pPr>
          </a:lstStyle>
          <a:p>
            <a:r>
              <a:rPr lang="en-US"/>
              <a:t>Click to edit Master subtitle style</a:t>
            </a:r>
            <a:endParaRPr lang="en-US" dirty="0"/>
          </a:p>
        </p:txBody>
      </p:sp>
      <p:sp>
        <p:nvSpPr>
          <p:cNvPr id="5" name="Content Placeholder 2"/>
          <p:cNvSpPr>
            <a:spLocks noGrp="1"/>
          </p:cNvSpPr>
          <p:nvPr>
            <p:ph idx="13"/>
          </p:nvPr>
        </p:nvSpPr>
        <p:spPr>
          <a:xfrm>
            <a:off x="4776604" y="1251901"/>
            <a:ext cx="3734142" cy="503768"/>
          </a:xfrm>
          <a:prstGeom prst="rect">
            <a:avLst/>
          </a:prstGeom>
        </p:spPr>
        <p:txBody>
          <a:bodyPr lIns="51426" tIns="25713" rIns="51426" bIns="25713">
            <a:noAutofit/>
          </a:bodyPr>
          <a:lstStyle>
            <a:lvl1pPr marL="0" indent="0">
              <a:buFontTx/>
              <a:buNone/>
              <a:defRPr sz="2200"/>
            </a:lvl1pPr>
          </a:lstStyle>
          <a:p>
            <a:pPr lvl="0"/>
            <a:r>
              <a:rPr lang="en-US"/>
              <a:t>Click to edit Master text styles</a:t>
            </a:r>
          </a:p>
        </p:txBody>
      </p:sp>
      <p:sp>
        <p:nvSpPr>
          <p:cNvPr id="8" name="Content Placeholder 2"/>
          <p:cNvSpPr>
            <a:spLocks noGrp="1"/>
          </p:cNvSpPr>
          <p:nvPr>
            <p:ph idx="15"/>
          </p:nvPr>
        </p:nvSpPr>
        <p:spPr>
          <a:xfrm>
            <a:off x="544025" y="1251900"/>
            <a:ext cx="3939166" cy="496168"/>
          </a:xfrm>
          <a:prstGeom prst="rect">
            <a:avLst/>
          </a:prstGeom>
        </p:spPr>
        <p:txBody>
          <a:bodyPr lIns="51426" tIns="25713" rIns="51426" bIns="25713">
            <a:noAutofit/>
          </a:bodyPr>
          <a:lstStyle>
            <a:lvl1pPr marL="0" indent="0">
              <a:buFontTx/>
              <a:buNone/>
              <a:defRPr sz="2200"/>
            </a:lvl1pPr>
          </a:lstStyle>
          <a:p>
            <a:pPr lvl="0"/>
            <a:r>
              <a:rPr lang="en-US"/>
              <a:t>Click to edit Master text styles</a:t>
            </a:r>
          </a:p>
        </p:txBody>
      </p:sp>
      <p:sp>
        <p:nvSpPr>
          <p:cNvPr id="12" name="Content Placeholder 2"/>
          <p:cNvSpPr>
            <a:spLocks noGrp="1"/>
          </p:cNvSpPr>
          <p:nvPr>
            <p:ph idx="16"/>
          </p:nvPr>
        </p:nvSpPr>
        <p:spPr>
          <a:xfrm>
            <a:off x="537433" y="1750588"/>
            <a:ext cx="3680782" cy="2824790"/>
          </a:xfrm>
          <a:prstGeom prst="rect">
            <a:avLst/>
          </a:prstGeom>
        </p:spPr>
        <p:txBody>
          <a:bodyPr lIns="51426" tIns="25713" rIns="51426" bIns="25713"/>
          <a:lstStyle>
            <a:lvl1pPr marL="255588" indent="-255588">
              <a:lnSpc>
                <a:spcPct val="100000"/>
              </a:lnSpc>
              <a:spcBef>
                <a:spcPts val="0"/>
              </a:spcBef>
              <a:spcAft>
                <a:spcPts val="400"/>
              </a:spcAft>
              <a:buClr>
                <a:schemeClr val="accent4">
                  <a:lumMod val="75000"/>
                </a:schemeClr>
              </a:buClr>
              <a:buSzPct val="90000"/>
              <a:buFont typeface="Lucida Grande"/>
              <a:buChar char="●"/>
              <a:defRPr sz="1800"/>
            </a:lvl1pPr>
            <a:lvl2pPr marL="512064" indent="-192024">
              <a:lnSpc>
                <a:spcPct val="100000"/>
              </a:lnSpc>
              <a:spcBef>
                <a:spcPts val="0"/>
              </a:spcBef>
              <a:spcAft>
                <a:spcPts val="400"/>
              </a:spcAft>
              <a:defRPr sz="1600"/>
            </a:lvl2pPr>
            <a:lvl3pPr marL="711200" indent="-158750">
              <a:lnSpc>
                <a:spcPct val="100000"/>
              </a:lnSpc>
              <a:spcBef>
                <a:spcPts val="300"/>
              </a:spcBef>
              <a:spcAft>
                <a:spcPts val="400"/>
              </a:spcAft>
              <a:buClr>
                <a:schemeClr val="tx2">
                  <a:lumMod val="50000"/>
                  <a:lumOff val="50000"/>
                </a:schemeClr>
              </a:buClr>
              <a:buFont typeface="Wingdings 3" charset="2"/>
              <a:buChar char="‣"/>
              <a:defRPr sz="1500"/>
            </a:lvl3pPr>
          </a:lstStyle>
          <a:p>
            <a:pPr lvl="0"/>
            <a:r>
              <a:rPr lang="en-US"/>
              <a:t>Click to edit Master text styles</a:t>
            </a:r>
          </a:p>
          <a:p>
            <a:pPr lvl="1"/>
            <a:r>
              <a:rPr lang="en-US"/>
              <a:t>Second level</a:t>
            </a:r>
          </a:p>
          <a:p>
            <a:pPr lvl="2"/>
            <a:r>
              <a:rPr lang="en-US"/>
              <a:t>Third level</a:t>
            </a:r>
          </a:p>
        </p:txBody>
      </p:sp>
      <p:sp>
        <p:nvSpPr>
          <p:cNvPr id="13" name="Content Placeholder 2"/>
          <p:cNvSpPr>
            <a:spLocks noGrp="1"/>
          </p:cNvSpPr>
          <p:nvPr>
            <p:ph idx="17"/>
          </p:nvPr>
        </p:nvSpPr>
        <p:spPr>
          <a:xfrm>
            <a:off x="4779599" y="1752710"/>
            <a:ext cx="3738464" cy="2792267"/>
          </a:xfrm>
          <a:prstGeom prst="rect">
            <a:avLst/>
          </a:prstGeom>
        </p:spPr>
        <p:txBody>
          <a:bodyPr lIns="51426" tIns="25713" rIns="51426" bIns="25713"/>
          <a:lstStyle>
            <a:lvl1pPr marL="255588" indent="-255588">
              <a:spcBef>
                <a:spcPts val="337"/>
              </a:spcBef>
              <a:spcAft>
                <a:spcPts val="400"/>
              </a:spcAft>
              <a:buClr>
                <a:schemeClr val="accent4">
                  <a:lumMod val="75000"/>
                </a:schemeClr>
              </a:buClr>
              <a:buSzPct val="90000"/>
              <a:buFont typeface="Lucida Grande"/>
              <a:buChar char="●"/>
              <a:defRPr lang="en-US" sz="1800" kern="1200" smtClean="0">
                <a:solidFill>
                  <a:schemeClr val="tx1"/>
                </a:solidFill>
                <a:latin typeface="+mn-lt"/>
                <a:ea typeface="ＭＳ Ｐゴシック" charset="0"/>
                <a:cs typeface="ＭＳ Ｐゴシック" charset="0"/>
              </a:defRPr>
            </a:lvl1pPr>
            <a:lvl2pPr marL="512064" indent="-192024">
              <a:spcBef>
                <a:spcPts val="0"/>
              </a:spcBef>
              <a:spcAft>
                <a:spcPts val="400"/>
              </a:spcAft>
              <a:buClrTx/>
              <a:defRPr sz="1600"/>
            </a:lvl2pPr>
            <a:lvl3pPr marL="711200" indent="-158750">
              <a:spcBef>
                <a:spcPts val="0"/>
              </a:spcBef>
              <a:spcAft>
                <a:spcPts val="400"/>
              </a:spcAft>
              <a:buFont typeface="Wingdings 3" charset="2"/>
              <a:buChar char="‣"/>
              <a:defRPr sz="1500"/>
            </a:lvl3pPr>
          </a:lstStyle>
          <a:p>
            <a:pPr lvl="0"/>
            <a:r>
              <a:rPr lang="en-US"/>
              <a:t>Click to edit Master text styles</a:t>
            </a:r>
          </a:p>
          <a:p>
            <a:pPr lvl="1"/>
            <a:r>
              <a:rPr lang="en-US"/>
              <a:t>Second level</a:t>
            </a:r>
          </a:p>
          <a:p>
            <a:pPr lvl="2"/>
            <a:r>
              <a:rPr lang="en-US"/>
              <a:t>Third level</a:t>
            </a:r>
          </a:p>
        </p:txBody>
      </p:sp>
      <p:sp>
        <p:nvSpPr>
          <p:cNvPr id="6" name="Slide Number Placeholder 5"/>
          <p:cNvSpPr>
            <a:spLocks noGrp="1"/>
          </p:cNvSpPr>
          <p:nvPr>
            <p:ph type="sldNum" sz="quarter" idx="18"/>
          </p:nvPr>
        </p:nvSpPr>
        <p:spPr>
          <a:xfrm>
            <a:off x="4143430" y="4767263"/>
            <a:ext cx="857140" cy="274637"/>
          </a:xfrm>
          <a:prstGeom prst="rect">
            <a:avLst/>
          </a:prstGeom>
        </p:spPr>
        <p:txBody>
          <a:bodyPr/>
          <a:lstStyle/>
          <a:p>
            <a:fld id="{4821D795-FE12-2247-BAA5-F1F065BE8D34}" type="slidenum">
              <a:rPr lang="en-US" smtClean="0"/>
              <a:pPr/>
              <a:t>‹#›</a:t>
            </a:fld>
            <a:endParaRPr lang="en-US" dirty="0"/>
          </a:p>
        </p:txBody>
      </p:sp>
    </p:spTree>
    <p:extLst>
      <p:ext uri="{BB962C8B-B14F-4D97-AF65-F5344CB8AC3E}">
        <p14:creationId xmlns:p14="http://schemas.microsoft.com/office/powerpoint/2010/main" val="399184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 Dark">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4716"/>
            <a:ext cx="4011930" cy="3393191"/>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2"/>
          <p:cNvSpPr>
            <a:spLocks noGrp="1"/>
          </p:cNvSpPr>
          <p:nvPr>
            <p:ph sz="half" idx="12"/>
          </p:nvPr>
        </p:nvSpPr>
        <p:spPr>
          <a:xfrm>
            <a:off x="4790023" y="1034716"/>
            <a:ext cx="4011930" cy="3393191"/>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9" name="Picture 8"/>
          <p:cNvPicPr>
            <a:picLocks/>
          </p:cNvPicPr>
          <p:nvPr/>
        </p:nvPicPr>
        <p:blipFill>
          <a:blip r:embed="rId2"/>
          <a:stretch>
            <a:fillRect/>
          </a:stretch>
        </p:blipFill>
        <p:spPr>
          <a:xfrm>
            <a:off x="7309676" y="4773881"/>
            <a:ext cx="1604772" cy="226314"/>
          </a:xfrm>
          <a:prstGeom prst="rect">
            <a:avLst/>
          </a:prstGeom>
        </p:spPr>
      </p:pic>
      <p:sp>
        <p:nvSpPr>
          <p:cNvPr id="10"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1" name="Subtitle 2"/>
          <p:cNvSpPr>
            <a:spLocks noGrp="1"/>
          </p:cNvSpPr>
          <p:nvPr>
            <p:ph type="subTitle" idx="13"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ullets and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568184"/>
            <a:ext cx="4011930" cy="2859724"/>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7"/>
          <p:cNvSpPr>
            <a:spLocks noGrp="1"/>
          </p:cNvSpPr>
          <p:nvPr>
            <p:ph type="title" hasCustomPrompt="1"/>
          </p:nvPr>
        </p:nvSpPr>
        <p:spPr>
          <a:xfrm>
            <a:off x="342048" y="232795"/>
            <a:ext cx="4011929" cy="674947"/>
          </a:xfrm>
        </p:spPr>
        <p:txBody>
          <a:bodyPr>
            <a:noAutofit/>
          </a:bodyPr>
          <a:lstStyle/>
          <a:p>
            <a:r>
              <a:rPr lang="en-US"/>
              <a:t>Subject: Slide Title</a:t>
            </a:r>
            <a:endParaRPr lang="en-US" dirty="0"/>
          </a:p>
        </p:txBody>
      </p:sp>
      <p:sp>
        <p:nvSpPr>
          <p:cNvPr id="6" name="Subtitle 2"/>
          <p:cNvSpPr>
            <a:spLocks noGrp="1"/>
          </p:cNvSpPr>
          <p:nvPr>
            <p:ph type="subTitle" idx="11" hasCustomPrompt="1"/>
          </p:nvPr>
        </p:nvSpPr>
        <p:spPr>
          <a:xfrm>
            <a:off x="342048" y="979041"/>
            <a:ext cx="4011929" cy="226545"/>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a:t>
            </a:r>
            <a:br>
              <a:rPr lang="en-US"/>
            </a:br>
            <a:r>
              <a:rPr lang="en-US"/>
              <a:t>Explain Context and Topic</a:t>
            </a:r>
            <a:endParaRPr lang="en-US" dirty="0"/>
          </a:p>
        </p:txBody>
      </p:sp>
      <p:sp>
        <p:nvSpPr>
          <p:cNvPr id="7" name="Content Placeholder 2"/>
          <p:cNvSpPr>
            <a:spLocks noGrp="1"/>
          </p:cNvSpPr>
          <p:nvPr>
            <p:ph sz="half" idx="12" hasCustomPrompt="1"/>
          </p:nvPr>
        </p:nvSpPr>
        <p:spPr>
          <a:xfrm>
            <a:off x="4790023" y="232795"/>
            <a:ext cx="4011930" cy="4195112"/>
          </a:xfrm>
          <a:prstGeom prst="rect">
            <a:avLst/>
          </a:prstGeom>
          <a:ln w="25400" cap="rnd">
            <a:solidFill>
              <a:schemeClr val="accent2"/>
            </a:solidFill>
          </a:ln>
        </p:spPr>
        <p:txBody>
          <a:bodyPr/>
          <a:lstStyle>
            <a:lvl1pPr>
              <a:defRPr baseline="0"/>
            </a:lvl1pPr>
          </a:lstStyle>
          <a:p>
            <a:pPr lvl="0"/>
            <a:r>
              <a:rPr lang="en-US" dirty="0"/>
              <a:t>Click on any of the icons below to insert a table, chart, smart graphic or image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ullet and Content – Dark">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568184"/>
            <a:ext cx="4011930" cy="2859724"/>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7"/>
          <p:cNvSpPr>
            <a:spLocks noGrp="1"/>
          </p:cNvSpPr>
          <p:nvPr>
            <p:ph type="title" hasCustomPrompt="1"/>
          </p:nvPr>
        </p:nvSpPr>
        <p:spPr>
          <a:xfrm>
            <a:off x="342048" y="232795"/>
            <a:ext cx="4011929" cy="674947"/>
          </a:xfrm>
        </p:spPr>
        <p:txBody>
          <a:bodyPr>
            <a:noAutofit/>
          </a:bodyPr>
          <a:lstStyle/>
          <a:p>
            <a:r>
              <a:rPr lang="en-US" dirty="0"/>
              <a:t>Subject</a:t>
            </a:r>
            <a:r>
              <a:rPr lang="en-US" dirty="0" smtClean="0"/>
              <a:t>: Slide </a:t>
            </a:r>
            <a:r>
              <a:rPr lang="en-US" dirty="0"/>
              <a:t>Title</a:t>
            </a:r>
          </a:p>
        </p:txBody>
      </p:sp>
      <p:sp>
        <p:nvSpPr>
          <p:cNvPr id="6" name="Subtitle 2"/>
          <p:cNvSpPr>
            <a:spLocks noGrp="1"/>
          </p:cNvSpPr>
          <p:nvPr>
            <p:ph type="subTitle" idx="11" hasCustomPrompt="1"/>
          </p:nvPr>
        </p:nvSpPr>
        <p:spPr>
          <a:xfrm>
            <a:off x="342048" y="979041"/>
            <a:ext cx="4011929"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7" name="Content Placeholder 2"/>
          <p:cNvSpPr>
            <a:spLocks noGrp="1"/>
          </p:cNvSpPr>
          <p:nvPr>
            <p:ph sz="half" idx="12" hasCustomPrompt="1"/>
          </p:nvPr>
        </p:nvSpPr>
        <p:spPr>
          <a:xfrm>
            <a:off x="4790023" y="232794"/>
            <a:ext cx="4011930" cy="4195113"/>
          </a:xfrm>
          <a:prstGeom prst="rect">
            <a:avLst/>
          </a:prstGeom>
          <a:solidFill>
            <a:schemeClr val="tx1">
              <a:alpha val="15000"/>
            </a:schemeClr>
          </a:solidFill>
          <a:ln w="38100" cap="rnd">
            <a:solidFill>
              <a:schemeClr val="accent3"/>
            </a:solidFill>
          </a:ln>
        </p:spPr>
        <p:txBody>
          <a:bodyPr/>
          <a:lstStyle/>
          <a:p>
            <a:pPr lvl="0"/>
            <a:r>
              <a:rPr lang="en-US" dirty="0"/>
              <a:t>Click on any of the icons below to insert a table, chart, smart graphic or image</a:t>
            </a:r>
          </a:p>
        </p:txBody>
      </p:sp>
      <p:pic>
        <p:nvPicPr>
          <p:cNvPr id="9" name="Picture 8"/>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42048" y="1050997"/>
            <a:ext cx="4016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5" name="Text Placeholder 4"/>
          <p:cNvSpPr>
            <a:spLocks noGrp="1"/>
          </p:cNvSpPr>
          <p:nvPr>
            <p:ph type="body" sz="quarter" idx="3"/>
          </p:nvPr>
        </p:nvSpPr>
        <p:spPr>
          <a:xfrm>
            <a:off x="4790022" y="1050997"/>
            <a:ext cx="4011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11" name="Content Placeholder 2"/>
          <p:cNvSpPr>
            <a:spLocks noGrp="1"/>
          </p:cNvSpPr>
          <p:nvPr>
            <p:ph sz="half" idx="10"/>
          </p:nvPr>
        </p:nvSpPr>
        <p:spPr>
          <a:xfrm>
            <a:off x="342047" y="1470978"/>
            <a:ext cx="4011930" cy="2956929"/>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2"/>
          <p:cNvSpPr>
            <a:spLocks noGrp="1"/>
          </p:cNvSpPr>
          <p:nvPr>
            <p:ph sz="half" idx="11"/>
          </p:nvPr>
        </p:nvSpPr>
        <p:spPr>
          <a:xfrm>
            <a:off x="4790022" y="1470978"/>
            <a:ext cx="4011930" cy="2956929"/>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50" Type="http://schemas.openxmlformats.org/officeDocument/2006/relationships/slideLayout" Target="../slideLayouts/slideLayout50.xml"/><Relationship Id="rId51" Type="http://schemas.openxmlformats.org/officeDocument/2006/relationships/slideLayout" Target="../slideLayouts/slideLayout51.xml"/><Relationship Id="rId52" Type="http://schemas.openxmlformats.org/officeDocument/2006/relationships/slideLayout" Target="../slideLayouts/slideLayout52.xml"/><Relationship Id="rId53" Type="http://schemas.openxmlformats.org/officeDocument/2006/relationships/slideLayout" Target="../slideLayouts/slideLayout53.xml"/><Relationship Id="rId54" Type="http://schemas.openxmlformats.org/officeDocument/2006/relationships/slideLayout" Target="../slideLayouts/slideLayout54.xml"/><Relationship Id="rId55" Type="http://schemas.openxmlformats.org/officeDocument/2006/relationships/slideLayout" Target="../slideLayouts/slideLayout55.xml"/><Relationship Id="rId56" Type="http://schemas.openxmlformats.org/officeDocument/2006/relationships/theme" Target="../theme/theme1.xml"/><Relationship Id="rId57" Type="http://schemas.openxmlformats.org/officeDocument/2006/relationships/image" Target="../media/image1.emf"/><Relationship Id="rId58" Type="http://schemas.openxmlformats.org/officeDocument/2006/relationships/image" Target="../media/image2.png"/><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slideLayout" Target="../slideLayouts/slideLayout44.xml"/><Relationship Id="rId45" Type="http://schemas.openxmlformats.org/officeDocument/2006/relationships/slideLayout" Target="../slideLayouts/slideLayout45.xml"/><Relationship Id="rId46" Type="http://schemas.openxmlformats.org/officeDocument/2006/relationships/slideLayout" Target="../slideLayouts/slideLayout46.xml"/><Relationship Id="rId47" Type="http://schemas.openxmlformats.org/officeDocument/2006/relationships/slideLayout" Target="../slideLayouts/slideLayout47.xml"/><Relationship Id="rId48" Type="http://schemas.openxmlformats.org/officeDocument/2006/relationships/slideLayout" Target="../slideLayouts/slideLayout48.xml"/><Relationship Id="rId49" Type="http://schemas.openxmlformats.org/officeDocument/2006/relationships/slideLayout" Target="../slideLayouts/slideLayout4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p:nvPicPr>
        <p:blipFill>
          <a:blip r:embed="rId57"/>
          <a:stretch>
            <a:fillRect/>
          </a:stretch>
        </p:blipFill>
        <p:spPr>
          <a:xfrm>
            <a:off x="7309249" y="4776433"/>
            <a:ext cx="1605199" cy="223165"/>
          </a:xfrm>
          <a:prstGeom prst="rect">
            <a:avLst/>
          </a:prstGeom>
        </p:spPr>
      </p:pic>
      <p:pic>
        <p:nvPicPr>
          <p:cNvPr id="109" name="Picture 108"/>
          <p:cNvPicPr>
            <a:picLocks noChangeAspect="1"/>
          </p:cNvPicPr>
          <p:nvPr/>
        </p:nvPicPr>
        <p:blipFill>
          <a:blip r:embed="rId58"/>
          <a:stretch>
            <a:fillRect/>
          </a:stretch>
        </p:blipFill>
        <p:spPr>
          <a:xfrm>
            <a:off x="0" y="0"/>
            <a:ext cx="9144000" cy="5143500"/>
          </a:xfrm>
          <a:prstGeom prst="rect">
            <a:avLst/>
          </a:prstGeom>
        </p:spPr>
      </p:pic>
      <p:sp>
        <p:nvSpPr>
          <p:cNvPr id="15" name="Title Placeholder 14"/>
          <p:cNvSpPr>
            <a:spLocks noGrp="1"/>
          </p:cNvSpPr>
          <p:nvPr>
            <p:ph type="title"/>
          </p:nvPr>
        </p:nvSpPr>
        <p:spPr>
          <a:xfrm>
            <a:off x="342047" y="232795"/>
            <a:ext cx="8459906" cy="674947"/>
          </a:xfrm>
          <a:prstGeom prst="rect">
            <a:avLst/>
          </a:prstGeom>
        </p:spPr>
        <p:txBody>
          <a:bodyPr vert="horz" lIns="0" tIns="82296" rIns="0" bIns="0" rtlCol="0" anchor="t" anchorCtr="0">
            <a:noAutofit/>
          </a:bodyPr>
          <a:lstStyle/>
          <a:p>
            <a:r>
              <a:rPr lang="en-US" smtClean="0"/>
              <a:t>Click to edit Master title style</a:t>
            </a:r>
            <a:endParaRPr lang="en-US" dirty="0"/>
          </a:p>
        </p:txBody>
      </p:sp>
      <p:sp>
        <p:nvSpPr>
          <p:cNvPr id="16" name="Text Placeholder 15"/>
          <p:cNvSpPr>
            <a:spLocks noGrp="1"/>
          </p:cNvSpPr>
          <p:nvPr>
            <p:ph type="body" idx="1"/>
          </p:nvPr>
        </p:nvSpPr>
        <p:spPr>
          <a:xfrm>
            <a:off x="342047" y="952804"/>
            <a:ext cx="8459904" cy="3475103"/>
          </a:xfrm>
          <a:prstGeom prst="rect">
            <a:avLst/>
          </a:prstGeom>
        </p:spPr>
        <p:txBody>
          <a:bodyPr vert="horz" lIns="0" tIns="182880" rIns="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Box 6"/>
          <p:cNvSpPr txBox="1"/>
          <p:nvPr/>
        </p:nvSpPr>
        <p:spPr>
          <a:xfrm>
            <a:off x="5365376" y="26149"/>
            <a:ext cx="3775397" cy="184666"/>
          </a:xfrm>
          <a:prstGeom prst="rect">
            <a:avLst/>
          </a:prstGeom>
          <a:noFill/>
        </p:spPr>
        <p:txBody>
          <a:bodyPr wrap="square" rtlCol="0">
            <a:spAutoFit/>
          </a:bodyPr>
          <a:lstStyle/>
          <a:p>
            <a:pPr algn="r"/>
            <a:r>
              <a:rPr lang="en-US" sz="600" cap="all" spc="75" dirty="0" smtClean="0">
                <a:solidFill>
                  <a:schemeClr val="accent2">
                    <a:lumMod val="75000"/>
                  </a:schemeClr>
                </a:solidFill>
              </a:rPr>
              <a:t>© 2017 Splunk Inc.</a:t>
            </a:r>
            <a:endParaRPr lang="en-US" sz="600" cap="all" spc="75" dirty="0">
              <a:solidFill>
                <a:schemeClr val="accent2">
                  <a:lumMod val="75000"/>
                </a:schemeClr>
              </a:solidFill>
            </a:endParaRPr>
          </a:p>
        </p:txBody>
      </p:sp>
      <p:sp>
        <p:nvSpPr>
          <p:cNvPr id="9" name="TextBox 8"/>
          <p:cNvSpPr txBox="1"/>
          <p:nvPr/>
        </p:nvSpPr>
        <p:spPr>
          <a:xfrm>
            <a:off x="5022477" y="-3635897"/>
            <a:ext cx="4118296" cy="184666"/>
          </a:xfrm>
          <a:prstGeom prst="rect">
            <a:avLst/>
          </a:prstGeom>
          <a:noFill/>
        </p:spPr>
        <p:txBody>
          <a:bodyPr wrap="square" rtlCol="0">
            <a:spAutoFit/>
          </a:bodyPr>
          <a:lstStyle/>
          <a:p>
            <a:pPr algn="r"/>
            <a:r>
              <a:rPr lang="en-US" sz="600" cap="all" spc="75" dirty="0" smtClean="0">
                <a:solidFill>
                  <a:srgbClr val="515151"/>
                </a:solidFill>
              </a:rPr>
              <a:t>© 2017 Splunk Inc. Confidential information. Do not distribute.</a:t>
            </a:r>
            <a:endParaRPr lang="en-US" sz="600" cap="all" spc="75" dirty="0">
              <a:solidFill>
                <a:srgbClr val="515151"/>
              </a:solidFill>
            </a:endParaRPr>
          </a:p>
        </p:txBody>
      </p:sp>
    </p:spTree>
    <p:extLst>
      <p:ext uri="{BB962C8B-B14F-4D97-AF65-F5344CB8AC3E}">
        <p14:creationId xmlns:p14="http://schemas.microsoft.com/office/powerpoint/2010/main" val="386522642"/>
      </p:ext>
    </p:extLst>
  </p:cSld>
  <p:clrMap bg1="dk1" tx1="lt1" bg2="dk2" tx2="lt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 id="2147483808" r:id="rId12"/>
    <p:sldLayoutId id="2147483809" r:id="rId13"/>
    <p:sldLayoutId id="2147483810" r:id="rId14"/>
    <p:sldLayoutId id="2147483811" r:id="rId15"/>
    <p:sldLayoutId id="2147483812" r:id="rId16"/>
    <p:sldLayoutId id="2147483813" r:id="rId17"/>
    <p:sldLayoutId id="2147483814" r:id="rId18"/>
    <p:sldLayoutId id="2147483815" r:id="rId19"/>
    <p:sldLayoutId id="2147483816" r:id="rId20"/>
    <p:sldLayoutId id="2147483817" r:id="rId21"/>
    <p:sldLayoutId id="2147483818" r:id="rId22"/>
    <p:sldLayoutId id="2147483819" r:id="rId23"/>
    <p:sldLayoutId id="2147483820" r:id="rId24"/>
    <p:sldLayoutId id="2147483821" r:id="rId25"/>
    <p:sldLayoutId id="2147483822" r:id="rId26"/>
    <p:sldLayoutId id="2147483823" r:id="rId27"/>
    <p:sldLayoutId id="2147483824" r:id="rId28"/>
    <p:sldLayoutId id="2147483825" r:id="rId29"/>
    <p:sldLayoutId id="2147483826" r:id="rId30"/>
    <p:sldLayoutId id="2147483827" r:id="rId31"/>
    <p:sldLayoutId id="2147483828" r:id="rId32"/>
    <p:sldLayoutId id="2147483829" r:id="rId33"/>
    <p:sldLayoutId id="2147483830" r:id="rId34"/>
    <p:sldLayoutId id="2147483831" r:id="rId35"/>
    <p:sldLayoutId id="2147483832" r:id="rId36"/>
    <p:sldLayoutId id="2147483833" r:id="rId37"/>
    <p:sldLayoutId id="2147483834" r:id="rId38"/>
    <p:sldLayoutId id="2147483835" r:id="rId39"/>
    <p:sldLayoutId id="2147483836" r:id="rId40"/>
    <p:sldLayoutId id="2147483837" r:id="rId41"/>
    <p:sldLayoutId id="2147483838" r:id="rId42"/>
    <p:sldLayoutId id="2147483839" r:id="rId43"/>
    <p:sldLayoutId id="2147483840" r:id="rId44"/>
    <p:sldLayoutId id="2147483841" r:id="rId45"/>
    <p:sldLayoutId id="2147483842" r:id="rId46"/>
    <p:sldLayoutId id="2147483843" r:id="rId47"/>
    <p:sldLayoutId id="2147483844" r:id="rId48"/>
    <p:sldLayoutId id="2147483845" r:id="rId49"/>
    <p:sldLayoutId id="2147483846" r:id="rId50"/>
    <p:sldLayoutId id="2147483847" r:id="rId51"/>
    <p:sldLayoutId id="2147483848" r:id="rId52"/>
    <p:sldLayoutId id="2147483849" r:id="rId53"/>
    <p:sldLayoutId id="2147483795" r:id="rId54"/>
    <p:sldLayoutId id="2147483850" r:id="rId5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ctr" defTabSz="685800" rtl="0" eaLnBrk="1" latinLnBrk="0" hangingPunct="1">
        <a:lnSpc>
          <a:spcPct val="86000"/>
        </a:lnSpc>
        <a:spcBef>
          <a:spcPct val="0"/>
        </a:spcBef>
        <a:buNone/>
        <a:tabLst>
          <a:tab pos="2701529" algn="l"/>
        </a:tabLst>
        <a:defRPr sz="2700" b="1" kern="1200">
          <a:solidFill>
            <a:schemeClr val="tx1"/>
          </a:solidFill>
          <a:latin typeface="+mj-lt"/>
          <a:ea typeface="+mj-ea"/>
          <a:cs typeface="+mj-cs"/>
        </a:defRPr>
      </a:lvl1pPr>
    </p:titleStyle>
    <p:bodyStyle>
      <a:lvl1pPr marL="216694" marR="0" indent="-216694" algn="l" defTabSz="685800" rtl="0" eaLnBrk="1" fontAlgn="auto" latinLnBrk="0" hangingPunct="1">
        <a:lnSpc>
          <a:spcPct val="92000"/>
        </a:lnSpc>
        <a:spcBef>
          <a:spcPts val="450"/>
        </a:spcBef>
        <a:spcAft>
          <a:spcPts val="225"/>
        </a:spcAft>
        <a:buClr>
          <a:schemeClr val="accent1"/>
        </a:buClr>
        <a:buSzPct val="70000"/>
        <a:buFont typeface=".LucidaGrandeUI" charset="0"/>
        <a:buChar char="▶"/>
        <a:tabLst/>
        <a:defRPr sz="1800" kern="1200">
          <a:solidFill>
            <a:schemeClr val="tx1"/>
          </a:solidFill>
          <a:latin typeface="+mn-lt"/>
          <a:ea typeface="+mn-ea"/>
          <a:cs typeface="+mn-cs"/>
        </a:defRPr>
      </a:lvl1pPr>
      <a:lvl2pPr marL="382191" marR="0" indent="-173831" algn="l" defTabSz="685800" rtl="0" eaLnBrk="1" fontAlgn="auto" latinLnBrk="0" hangingPunct="1">
        <a:lnSpc>
          <a:spcPct val="95000"/>
        </a:lnSpc>
        <a:spcBef>
          <a:spcPts val="450"/>
        </a:spcBef>
        <a:spcAft>
          <a:spcPts val="225"/>
        </a:spcAft>
        <a:buClr>
          <a:schemeClr val="accent1"/>
        </a:buClr>
        <a:buSzPct val="115000"/>
        <a:buFont typeface="Arial"/>
        <a:buChar char="•"/>
        <a:tabLst/>
        <a:defRPr sz="1500" kern="1200">
          <a:solidFill>
            <a:schemeClr val="tx2"/>
          </a:solidFill>
          <a:latin typeface="+mn-lt"/>
          <a:ea typeface="+mn-ea"/>
          <a:cs typeface="+mn-cs"/>
        </a:defRPr>
      </a:lvl2pPr>
      <a:lvl3pPr marL="556022" marR="0" indent="-173831" algn="l" defTabSz="685800" rtl="0" eaLnBrk="1" fontAlgn="auto" latinLnBrk="0" hangingPunct="1">
        <a:lnSpc>
          <a:spcPct val="95000"/>
        </a:lnSpc>
        <a:spcBef>
          <a:spcPts val="450"/>
        </a:spcBef>
        <a:spcAft>
          <a:spcPts val="225"/>
        </a:spcAft>
        <a:buClr>
          <a:schemeClr val="accent1"/>
        </a:buClr>
        <a:buSzPct val="115000"/>
        <a:buFont typeface="Arial"/>
        <a:buChar char="•"/>
        <a:tabLst/>
        <a:defRPr sz="1500" kern="1200">
          <a:solidFill>
            <a:schemeClr val="tx2"/>
          </a:solidFill>
          <a:latin typeface="+mn-lt"/>
          <a:ea typeface="+mn-ea"/>
          <a:cs typeface="+mn-cs"/>
        </a:defRPr>
      </a:lvl3pPr>
      <a:lvl4pPr marL="728663" marR="0" indent="-172641" algn="l" defTabSz="685800" rtl="0" eaLnBrk="1" fontAlgn="auto" latinLnBrk="0" hangingPunct="1">
        <a:lnSpc>
          <a:spcPct val="95000"/>
        </a:lnSpc>
        <a:spcBef>
          <a:spcPts val="450"/>
        </a:spcBef>
        <a:spcAft>
          <a:spcPts val="225"/>
        </a:spcAft>
        <a:buClr>
          <a:schemeClr val="accent1"/>
        </a:buClr>
        <a:buSzTx/>
        <a:buFont typeface="Arial" panose="020B0604020202020204" pitchFamily="34" charset="0"/>
        <a:buChar char="−"/>
        <a:tabLst/>
        <a:defRPr sz="1200" kern="1200">
          <a:solidFill>
            <a:schemeClr val="tx2"/>
          </a:solidFill>
          <a:latin typeface="+mn-lt"/>
          <a:ea typeface="+mn-ea"/>
          <a:cs typeface="+mn-cs"/>
        </a:defRPr>
      </a:lvl4pPr>
      <a:lvl5pPr marL="0" marR="0" indent="0" algn="l" defTabSz="685800" rtl="0" eaLnBrk="1" fontAlgn="auto" latinLnBrk="0" hangingPunct="1">
        <a:lnSpc>
          <a:spcPct val="95000"/>
        </a:lnSpc>
        <a:spcBef>
          <a:spcPts val="450"/>
        </a:spcBef>
        <a:spcAft>
          <a:spcPts val="225"/>
        </a:spcAft>
        <a:buClr>
          <a:schemeClr val="accent1"/>
        </a:buClr>
        <a:buSzTx/>
        <a:buFont typeface="Arial" panose="020B0604020202020204" pitchFamily="34" charset="0"/>
        <a:buChar char="​"/>
        <a:tabLst/>
        <a:defRPr sz="1500" kern="1200" baseline="0">
          <a:solidFill>
            <a:schemeClr val="accent1"/>
          </a:solidFill>
          <a:latin typeface="+mn-lt"/>
          <a:ea typeface="+mn-ea"/>
          <a:cs typeface="+mn-cs"/>
        </a:defRPr>
      </a:lvl5pPr>
      <a:lvl6pPr marL="2381" indent="-2381" algn="l" defTabSz="685800" rtl="0" eaLnBrk="1" latinLnBrk="0" hangingPunct="1">
        <a:lnSpc>
          <a:spcPct val="95000"/>
        </a:lnSpc>
        <a:spcBef>
          <a:spcPts val="450"/>
        </a:spcBef>
        <a:spcAft>
          <a:spcPts val="225"/>
        </a:spcAft>
        <a:buFont typeface="Arial" panose="020B0604020202020204" pitchFamily="34" charset="0"/>
        <a:buChar char="​"/>
        <a:defRPr sz="2100" b="1" kern="1200">
          <a:solidFill>
            <a:schemeClr val="accent1"/>
          </a:solidFill>
          <a:latin typeface="+mn-lt"/>
          <a:ea typeface="+mn-ea"/>
          <a:cs typeface="+mn-cs"/>
        </a:defRPr>
      </a:lvl6pPr>
      <a:lvl7pPr marL="0" indent="2381" algn="l" defTabSz="685800" rtl="0" eaLnBrk="1" latinLnBrk="0" hangingPunct="1">
        <a:lnSpc>
          <a:spcPct val="95000"/>
        </a:lnSpc>
        <a:spcBef>
          <a:spcPts val="450"/>
        </a:spcBef>
        <a:spcAft>
          <a:spcPts val="225"/>
        </a:spcAft>
        <a:buFont typeface="Arial" panose="020B0604020202020204" pitchFamily="34" charset="0"/>
        <a:buChar char="​"/>
        <a:defRPr sz="1800" kern="1200">
          <a:solidFill>
            <a:schemeClr val="tx1"/>
          </a:solidFill>
          <a:latin typeface="+mn-lt"/>
          <a:ea typeface="+mn-ea"/>
          <a:cs typeface="+mn-cs"/>
        </a:defRPr>
      </a:lvl7pPr>
      <a:lvl8pPr marL="2381" indent="-2381" algn="l" defTabSz="685800" rtl="0" eaLnBrk="1" latinLnBrk="0" hangingPunct="1">
        <a:lnSpc>
          <a:spcPct val="95000"/>
        </a:lnSpc>
        <a:spcBef>
          <a:spcPts val="450"/>
        </a:spcBef>
        <a:spcAft>
          <a:spcPts val="225"/>
        </a:spcAft>
        <a:buFont typeface="Arial" panose="020B0604020202020204" pitchFamily="34" charset="0"/>
        <a:buChar char="​"/>
        <a:defRPr sz="1500" kern="1200">
          <a:solidFill>
            <a:schemeClr val="tx1"/>
          </a:solidFill>
          <a:latin typeface="+mn-lt"/>
          <a:ea typeface="+mn-ea"/>
          <a:cs typeface="+mn-cs"/>
        </a:defRPr>
      </a:lvl8pPr>
      <a:lvl9pPr marL="0" indent="0" algn="l" defTabSz="685800" rtl="0" eaLnBrk="1" latinLnBrk="0" hangingPunct="1">
        <a:lnSpc>
          <a:spcPct val="95000"/>
        </a:lnSpc>
        <a:spcBef>
          <a:spcPts val="450"/>
        </a:spcBef>
        <a:spcAft>
          <a:spcPts val="225"/>
        </a:spcAft>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90">
          <p15:clr>
            <a:srgbClr val="F26B43"/>
          </p15:clr>
        </p15:guide>
        <p15:guide id="2" pos="7393">
          <p15:clr>
            <a:srgbClr val="5ACBF0"/>
          </p15:clr>
        </p15:guide>
        <p15:guide id="3" orient="horz" pos="3857">
          <p15:clr>
            <a:srgbClr val="F26B43"/>
          </p15:clr>
        </p15:guide>
        <p15:guide id="4" orient="horz" pos="612">
          <p15:clr>
            <a:srgbClr val="F26B43"/>
          </p15:clr>
        </p15:guide>
        <p15:guide id="5" pos="286">
          <p15:clr>
            <a:srgbClr val="5ACBF0"/>
          </p15:clr>
        </p15:guide>
        <p15:guide id="7" orient="horz" pos="895">
          <p15:clr>
            <a:srgbClr val="F26B43"/>
          </p15:clr>
        </p15:guide>
        <p15:guide id="8" orient="horz" pos="1037">
          <p15:clr>
            <a:srgbClr val="F26B43"/>
          </p15:clr>
        </p15:guide>
        <p15:guide id="9" orient="horz" pos="1176">
          <p15:clr>
            <a:srgbClr val="F26B43"/>
          </p15:clr>
        </p15:guide>
        <p15:guide id="10" orient="horz" pos="1320">
          <p15:clr>
            <a:srgbClr val="F26B43"/>
          </p15:clr>
        </p15:guide>
        <p15:guide id="11" orient="horz" pos="1458">
          <p15:clr>
            <a:srgbClr val="F26B43"/>
          </p15:clr>
        </p15:guide>
        <p15:guide id="12" orient="horz" pos="1604">
          <p15:clr>
            <a:srgbClr val="F26B43"/>
          </p15:clr>
        </p15:guide>
        <p15:guide id="13" orient="horz" pos="1743">
          <p15:clr>
            <a:srgbClr val="F26B43"/>
          </p15:clr>
        </p15:guide>
        <p15:guide id="14" orient="horz" pos="1882">
          <p15:clr>
            <a:srgbClr val="F26B43"/>
          </p15:clr>
        </p15:guide>
        <p15:guide id="15" orient="horz" pos="2023">
          <p15:clr>
            <a:srgbClr val="F26B43"/>
          </p15:clr>
        </p15:guide>
        <p15:guide id="16" orient="horz" pos="2165">
          <p15:clr>
            <a:srgbClr val="F26B43"/>
          </p15:clr>
        </p15:guide>
        <p15:guide id="17" orient="horz" pos="2309">
          <p15:clr>
            <a:srgbClr val="F26B43"/>
          </p15:clr>
        </p15:guide>
        <p15:guide id="18" orient="horz" pos="2450">
          <p15:clr>
            <a:srgbClr val="F26B43"/>
          </p15:clr>
        </p15:guide>
        <p15:guide id="19" orient="horz" pos="2588">
          <p15:clr>
            <a:srgbClr val="F26B43"/>
          </p15:clr>
        </p15:guide>
        <p15:guide id="20" orient="horz" pos="2729">
          <p15:clr>
            <a:srgbClr val="F26B43"/>
          </p15:clr>
        </p15:guide>
        <p15:guide id="21" orient="horz" pos="2873">
          <p15:clr>
            <a:srgbClr val="F26B43"/>
          </p15:clr>
        </p15:guide>
        <p15:guide id="22" orient="horz" pos="3011">
          <p15:clr>
            <a:srgbClr val="F26B43"/>
          </p15:clr>
        </p15:guide>
        <p15:guide id="23" orient="horz" pos="3157">
          <p15:clr>
            <a:srgbClr val="F26B43"/>
          </p15:clr>
        </p15:guide>
        <p15:guide id="24" orient="horz" pos="3296">
          <p15:clr>
            <a:srgbClr val="F26B43"/>
          </p15:clr>
        </p15:guide>
        <p15:guide id="25" orient="horz" pos="3432">
          <p15:clr>
            <a:srgbClr val="F26B43"/>
          </p15:clr>
        </p15:guide>
        <p15:guide id="26" orient="horz" pos="3580">
          <p15:clr>
            <a:srgbClr val="F26B43"/>
          </p15:clr>
        </p15:guide>
        <p15:guide id="27" orient="horz" pos="3720">
          <p15:clr>
            <a:srgbClr val="F26B43"/>
          </p15:clr>
        </p15:guide>
        <p15:guide id="28" orient="horz" pos="756">
          <p15:clr>
            <a:srgbClr val="F26B43"/>
          </p15:clr>
        </p15:guide>
        <p15:guide id="29" pos="1978">
          <p15:clr>
            <a:srgbClr val="5ACBF0"/>
          </p15:clr>
        </p15:guide>
        <p15:guide id="30" pos="2090">
          <p15:clr>
            <a:srgbClr val="5ACBF0"/>
          </p15:clr>
        </p15:guide>
        <p15:guide id="31" pos="1488">
          <p15:clr>
            <a:srgbClr val="5ACBF0"/>
          </p15:clr>
        </p15:guide>
        <p15:guide id="32" pos="1378">
          <p15:clr>
            <a:srgbClr val="5ACBF0"/>
          </p15:clr>
        </p15:guide>
        <p15:guide id="33" pos="888">
          <p15:clr>
            <a:srgbClr val="5ACBF0"/>
          </p15:clr>
        </p15:guide>
        <p15:guide id="34" pos="778">
          <p15:clr>
            <a:srgbClr val="5ACBF0"/>
          </p15:clr>
        </p15:guide>
        <p15:guide id="35" pos="2580">
          <p15:clr>
            <a:srgbClr val="5ACBF0"/>
          </p15:clr>
        </p15:guide>
        <p15:guide id="36" pos="2693">
          <p15:clr>
            <a:srgbClr val="5ACBF0"/>
          </p15:clr>
        </p15:guide>
        <p15:guide id="37" pos="3180">
          <p15:clr>
            <a:srgbClr val="5ACBF0"/>
          </p15:clr>
        </p15:guide>
        <p15:guide id="38" pos="3293">
          <p15:clr>
            <a:srgbClr val="5ACBF0"/>
          </p15:clr>
        </p15:guide>
        <p15:guide id="39" pos="3780">
          <p15:clr>
            <a:srgbClr val="5ACBF0"/>
          </p15:clr>
        </p15:guide>
        <p15:guide id="40" pos="3895">
          <p15:clr>
            <a:srgbClr val="5ACBF0"/>
          </p15:clr>
        </p15:guide>
        <p15:guide id="41" pos="4382">
          <p15:clr>
            <a:srgbClr val="5ACBF0"/>
          </p15:clr>
        </p15:guide>
        <p15:guide id="42" pos="4498">
          <p15:clr>
            <a:srgbClr val="5ACBF0"/>
          </p15:clr>
        </p15:guide>
        <p15:guide id="43" pos="4985">
          <p15:clr>
            <a:srgbClr val="5ACBF0"/>
          </p15:clr>
        </p15:guide>
        <p15:guide id="44" pos="5095">
          <p15:clr>
            <a:srgbClr val="5ACBF0"/>
          </p15:clr>
        </p15:guide>
        <p15:guide id="45" pos="5585">
          <p15:clr>
            <a:srgbClr val="5ACBF0"/>
          </p15:clr>
        </p15:guide>
        <p15:guide id="46" pos="5700">
          <p15:clr>
            <a:srgbClr val="5ACBF0"/>
          </p15:clr>
        </p15:guide>
        <p15:guide id="47" pos="6190">
          <p15:clr>
            <a:srgbClr val="5ACBF0"/>
          </p15:clr>
        </p15:guide>
        <p15:guide id="48" pos="6300">
          <p15:clr>
            <a:srgbClr val="5ACBF0"/>
          </p15:clr>
        </p15:guide>
        <p15:guide id="49" pos="6787">
          <p15:clr>
            <a:srgbClr val="5ACBF0"/>
          </p15:clr>
        </p15:guide>
        <p15:guide id="50" pos="6900">
          <p15:clr>
            <a:srgbClr val="5ACBF0"/>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emf"/></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55.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9.xml"/><Relationship Id="rId3" Type="http://schemas.openxmlformats.org/officeDocument/2006/relationships/hyperlink" Target="https://aws.amazon.com/what-is-cloud-computing/"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55.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5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2.xml"/><Relationship Id="rId2" Type="http://schemas.openxmlformats.org/officeDocument/2006/relationships/notesSlide" Target="../notesSlides/notesSlide3.xml"/><Relationship Id="rId3" Type="http://schemas.openxmlformats.org/officeDocument/2006/relationships/image" Target="../media/image1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confluence.splunk.com/display/SD/Requesting+AWS+Accounts" TargetMode="External"/><Relationship Id="rId4" Type="http://schemas.openxmlformats.org/officeDocument/2006/relationships/diagramData" Target="../diagrams/data2.xml"/><Relationship Id="rId5" Type="http://schemas.openxmlformats.org/officeDocument/2006/relationships/diagramLayout" Target="../diagrams/layout2.xml"/><Relationship Id="rId6" Type="http://schemas.openxmlformats.org/officeDocument/2006/relationships/diagramQuickStyle" Target="../diagrams/quickStyle2.xml"/><Relationship Id="rId7" Type="http://schemas.openxmlformats.org/officeDocument/2006/relationships/diagramColors" Target="../diagrams/colors2.xml"/><Relationship Id="rId8" Type="http://schemas.microsoft.com/office/2007/relationships/diagramDrawing" Target="../diagrams/drawing2.xml"/><Relationship Id="rId9" Type="http://schemas.openxmlformats.org/officeDocument/2006/relationships/hyperlink" Target="https://splunk.service-now.com/ssp" TargetMode="External"/><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hyperlink" Target="https://confluence.splunk.com/display/SD/Transferring+Payment+and+Ownership+of+an+AWS+Account+to+Splunk" TargetMode="External"/><Relationship Id="rId4" Type="http://schemas.openxmlformats.org/officeDocument/2006/relationships/diagramData" Target="../diagrams/data3.xml"/><Relationship Id="rId5" Type="http://schemas.openxmlformats.org/officeDocument/2006/relationships/diagramLayout" Target="../diagrams/layout3.xml"/><Relationship Id="rId6" Type="http://schemas.openxmlformats.org/officeDocument/2006/relationships/diagramQuickStyle" Target="../diagrams/quickStyle3.xml"/><Relationship Id="rId7" Type="http://schemas.openxmlformats.org/officeDocument/2006/relationships/diagramColors" Target="../diagrams/colors3.xml"/><Relationship Id="rId8" Type="http://schemas.microsoft.com/office/2007/relationships/diagramDrawing" Target="../diagrams/drawing3.xml"/><Relationship Id="rId9" Type="http://schemas.openxmlformats.org/officeDocument/2006/relationships/hyperlink" Target="https://splunk.service-now.com/ssp" TargetMode="External"/><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hyperlink" Target="https://confluence.splunk.com/display/SD/Requesting+AWS+Accounts" TargetMode="External"/><Relationship Id="rId4" Type="http://schemas.openxmlformats.org/officeDocument/2006/relationships/hyperlink" Target="https://splunk.service-now.com/" TargetMode="External"/><Relationship Id="rId5" Type="http://schemas.openxmlformats.org/officeDocument/2006/relationships/hyperlink" Target="https://calculator.s3.amazonaws.com/index.html" TargetMode="External"/><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splunk.okta.com/"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Cooking with AWS and Splunk</a:t>
            </a:r>
            <a:endParaRPr lang="en-US" dirty="0"/>
          </a:p>
        </p:txBody>
      </p:sp>
      <p:sp>
        <p:nvSpPr>
          <p:cNvPr id="3" name="Text Placeholder 2"/>
          <p:cNvSpPr>
            <a:spLocks noGrp="1"/>
          </p:cNvSpPr>
          <p:nvPr>
            <p:ph type="body" sz="quarter" idx="12"/>
          </p:nvPr>
        </p:nvSpPr>
        <p:spPr/>
        <p:txBody>
          <a:bodyPr/>
          <a:lstStyle/>
          <a:p>
            <a:r>
              <a:rPr lang="en-US" dirty="0" smtClean="0"/>
              <a:t>Overview Module</a:t>
            </a:r>
            <a:endParaRPr lang="en-US" dirty="0"/>
          </a:p>
        </p:txBody>
      </p:sp>
      <p:sp>
        <p:nvSpPr>
          <p:cNvPr id="5" name="Text Placeholder 4"/>
          <p:cNvSpPr>
            <a:spLocks noGrp="1"/>
          </p:cNvSpPr>
          <p:nvPr>
            <p:ph type="body" sz="quarter" idx="14"/>
          </p:nvPr>
        </p:nvSpPr>
        <p:spPr/>
        <p:txBody>
          <a:bodyPr/>
          <a:lstStyle/>
          <a:p>
            <a:r>
              <a:rPr lang="en-US" dirty="0" smtClean="0"/>
              <a:t>Kam Amir | Splunk Cloud Architect</a:t>
            </a:r>
            <a:endParaRPr lang="en-US" dirty="0"/>
          </a:p>
        </p:txBody>
      </p:sp>
      <p:pic>
        <p:nvPicPr>
          <p:cNvPr id="4" name="Picture 3"/>
          <p:cNvPicPr>
            <a:picLocks noChangeAspect="1"/>
          </p:cNvPicPr>
          <p:nvPr/>
        </p:nvPicPr>
        <p:blipFill>
          <a:blip r:embed="rId3" cstate="email">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2357373" y="4376615"/>
            <a:ext cx="1644507" cy="616190"/>
          </a:xfrm>
          <a:prstGeom prst="rect">
            <a:avLst/>
          </a:prstGeom>
          <a:noFill/>
          <a:effectLst>
            <a:glow rad="127000">
              <a:schemeClr val="tx1"/>
            </a:glow>
          </a:effectLst>
        </p:spPr>
      </p:pic>
    </p:spTree>
    <p:extLst>
      <p:ext uri="{BB962C8B-B14F-4D97-AF65-F5344CB8AC3E}">
        <p14:creationId xmlns:p14="http://schemas.microsoft.com/office/powerpoint/2010/main" val="1727960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ctr"/>
          <a:lstStyle/>
          <a:p>
            <a:r>
              <a:rPr lang="en-US" dirty="0" smtClean="0"/>
              <a:t>Step </a:t>
            </a:r>
            <a:r>
              <a:rPr lang="en-US" dirty="0"/>
              <a:t>2 – Sign up for the Partner Portal</a:t>
            </a:r>
          </a:p>
        </p:txBody>
      </p:sp>
      <p:sp>
        <p:nvSpPr>
          <p:cNvPr id="9" name="Subtitle 8"/>
          <p:cNvSpPr>
            <a:spLocks noGrp="1"/>
          </p:cNvSpPr>
          <p:nvPr>
            <p:ph type="subTitle" idx="1"/>
          </p:nvPr>
        </p:nvSpPr>
        <p:spPr/>
        <p:txBody>
          <a:bodyPr/>
          <a:lstStyle/>
          <a:p>
            <a:r>
              <a:rPr lang="en-US" dirty="0"/>
              <a:t>Go to https://</a:t>
            </a:r>
            <a:r>
              <a:rPr lang="en-US" dirty="0" err="1"/>
              <a:t>aws.amazon.com</a:t>
            </a:r>
            <a:r>
              <a:rPr lang="en-US" dirty="0"/>
              <a:t>/partners</a:t>
            </a:r>
          </a:p>
          <a:p>
            <a:endParaRPr lang="en-US" dirty="0"/>
          </a:p>
        </p:txBody>
      </p:sp>
      <p:sp>
        <p:nvSpPr>
          <p:cNvPr id="4" name="Content Placeholder 3"/>
          <p:cNvSpPr>
            <a:spLocks noGrp="1"/>
          </p:cNvSpPr>
          <p:nvPr>
            <p:ph idx="13"/>
          </p:nvPr>
        </p:nvSpPr>
        <p:spPr/>
        <p:txBody>
          <a:bodyPr/>
          <a:lstStyle/>
          <a:p>
            <a:r>
              <a:rPr lang="en-US" dirty="0"/>
              <a:t>Required for Partner Portal</a:t>
            </a:r>
          </a:p>
        </p:txBody>
      </p:sp>
      <p:sp>
        <p:nvSpPr>
          <p:cNvPr id="10" name="Content Placeholder 9"/>
          <p:cNvSpPr>
            <a:spLocks noGrp="1"/>
          </p:cNvSpPr>
          <p:nvPr>
            <p:ph idx="15"/>
          </p:nvPr>
        </p:nvSpPr>
        <p:spPr/>
        <p:txBody>
          <a:bodyPr/>
          <a:lstStyle/>
          <a:p>
            <a:r>
              <a:rPr lang="en-US" dirty="0"/>
              <a:t>A valid </a:t>
            </a:r>
            <a:r>
              <a:rPr lang="en-US" dirty="0" err="1"/>
              <a:t>Splunk.com</a:t>
            </a:r>
            <a:r>
              <a:rPr lang="en-US" dirty="0"/>
              <a:t> email account</a:t>
            </a:r>
          </a:p>
          <a:p>
            <a:r>
              <a:rPr lang="en-US" dirty="0"/>
              <a:t>An AWS Account</a:t>
            </a:r>
          </a:p>
          <a:p>
            <a:endParaRPr lang="en-US" dirty="0"/>
          </a:p>
        </p:txBody>
      </p:sp>
      <p:pic>
        <p:nvPicPr>
          <p:cNvPr id="12" name="Content Placeholder 11"/>
          <p:cNvPicPr>
            <a:picLocks noGrp="1" noChangeAspect="1"/>
          </p:cNvPicPr>
          <p:nvPr>
            <p:ph idx="16"/>
          </p:nvPr>
        </p:nvPicPr>
        <p:blipFill>
          <a:blip r:embed="rId3" cstate="email">
            <a:extLst>
              <a:ext uri="{28A0092B-C50C-407E-A947-70E740481C1C}">
                <a14:useLocalDpi xmlns:a14="http://schemas.microsoft.com/office/drawing/2010/main" val="0"/>
              </a:ext>
            </a:extLst>
          </a:blip>
          <a:stretch>
            <a:fillRect/>
          </a:stretch>
        </p:blipFill>
        <p:spPr>
          <a:xfrm>
            <a:off x="4826076" y="1589406"/>
            <a:ext cx="3646335" cy="2858356"/>
          </a:xfrm>
        </p:spPr>
      </p:pic>
      <p:pic>
        <p:nvPicPr>
          <p:cNvPr id="11" name="Content Placeholder 11"/>
          <p:cNvPicPr>
            <a:picLocks noGrp="1"/>
          </p:cNvPicPr>
          <p:nvPr>
            <p:ph idx="17"/>
          </p:nvPr>
        </p:nvPicPr>
        <p:blipFill>
          <a:blip r:embed="rId4" cstate="email">
            <a:extLst>
              <a:ext uri="{28A0092B-C50C-407E-A947-70E740481C1C}">
                <a14:useLocalDpi xmlns:a14="http://schemas.microsoft.com/office/drawing/2010/main" val="0"/>
              </a:ext>
            </a:extLst>
          </a:blip>
          <a:stretch>
            <a:fillRect/>
          </a:stretch>
        </p:blipFill>
        <p:spPr>
          <a:xfrm>
            <a:off x="809045" y="2417377"/>
            <a:ext cx="3137557" cy="2030385"/>
          </a:xfrm>
        </p:spPr>
      </p:pic>
      <p:sp>
        <p:nvSpPr>
          <p:cNvPr id="8" name="Content Placeholder 3"/>
          <p:cNvSpPr txBox="1">
            <a:spLocks/>
          </p:cNvSpPr>
          <p:nvPr/>
        </p:nvSpPr>
        <p:spPr>
          <a:xfrm>
            <a:off x="4143430" y="1269904"/>
            <a:ext cx="3854595" cy="3162003"/>
          </a:xfrm>
          <a:prstGeom prst="rect">
            <a:avLst/>
          </a:prstGeom>
        </p:spPr>
        <p:txBody>
          <a:bodyPr lIns="51426" tIns="25713" rIns="51426" bIns="25713"/>
          <a:lstStyle>
            <a:lvl1pPr marL="347472" marR="0" indent="-347472" algn="l" defTabSz="816334" rtl="0" eaLnBrk="1" fontAlgn="auto" latinLnBrk="0" hangingPunct="1">
              <a:lnSpc>
                <a:spcPct val="100000"/>
              </a:lnSpc>
              <a:spcBef>
                <a:spcPts val="0"/>
              </a:spcBef>
              <a:spcAft>
                <a:spcPts val="400"/>
              </a:spcAft>
              <a:buClr>
                <a:schemeClr val="accent4">
                  <a:lumMod val="75000"/>
                </a:schemeClr>
              </a:buClr>
              <a:buSzPct val="90000"/>
              <a:buFont typeface="Lucida Grande"/>
              <a:buChar char="●"/>
              <a:tabLst/>
              <a:defRPr sz="2200" kern="1200">
                <a:solidFill>
                  <a:schemeClr val="tx1"/>
                </a:solidFill>
                <a:latin typeface="+mn-lt"/>
                <a:ea typeface="ＭＳ Ｐゴシック" charset="0"/>
                <a:cs typeface="ＭＳ Ｐゴシック" charset="0"/>
              </a:defRPr>
            </a:lvl1pPr>
            <a:lvl2pPr marL="521208" marR="0" indent="-292608" algn="l" defTabSz="816334" rtl="0" eaLnBrk="1" fontAlgn="auto" latinLnBrk="0" hangingPunct="1">
              <a:lnSpc>
                <a:spcPct val="100000"/>
              </a:lnSpc>
              <a:spcBef>
                <a:spcPts val="0"/>
              </a:spcBef>
              <a:spcAft>
                <a:spcPts val="400"/>
              </a:spcAft>
              <a:buClrTx/>
              <a:buSzTx/>
              <a:buFont typeface="Calibri" pitchFamily="34" charset="0"/>
              <a:buChar char="–"/>
              <a:tabLst/>
              <a:defRPr sz="1900" kern="1200">
                <a:solidFill>
                  <a:schemeClr val="tx1"/>
                </a:solidFill>
                <a:latin typeface="+mn-lt"/>
                <a:ea typeface="ＭＳ Ｐゴシック" charset="0"/>
                <a:cs typeface="+mn-cs"/>
              </a:defRPr>
            </a:lvl2pPr>
            <a:lvl3pPr marL="685800" marR="0" indent="-237744" algn="l" defTabSz="816334" rtl="0" eaLnBrk="1" fontAlgn="auto" latinLnBrk="0" hangingPunct="1">
              <a:lnSpc>
                <a:spcPct val="100000"/>
              </a:lnSpc>
              <a:spcBef>
                <a:spcPts val="0"/>
              </a:spcBef>
              <a:spcAft>
                <a:spcPts val="400"/>
              </a:spcAft>
              <a:buClr>
                <a:schemeClr val="accent4">
                  <a:lumMod val="75000"/>
                </a:schemeClr>
              </a:buClr>
              <a:buSzPct val="90000"/>
              <a:buFont typeface="Lucida Grande"/>
              <a:buChar char="‣"/>
              <a:tabLst/>
              <a:defRPr kern="1200">
                <a:solidFill>
                  <a:schemeClr val="tx1"/>
                </a:solidFill>
                <a:latin typeface="+mn-lt"/>
                <a:ea typeface="ＭＳ Ｐゴシック" charset="0"/>
                <a:cs typeface="+mn-cs"/>
              </a:defRPr>
            </a:lvl3pPr>
            <a:lvl4pPr marL="1088136" marR="0" indent="-228600" algn="l" defTabSz="816334" rtl="0" eaLnBrk="1" fontAlgn="auto" latinLnBrk="0" hangingPunct="1">
              <a:lnSpc>
                <a:spcPct val="100000"/>
              </a:lnSpc>
              <a:spcBef>
                <a:spcPts val="400"/>
              </a:spcBef>
              <a:spcAft>
                <a:spcPts val="400"/>
              </a:spcAft>
              <a:buClrTx/>
              <a:buSzTx/>
              <a:buFont typeface="Arial"/>
              <a:buChar char="–"/>
              <a:tabLst/>
              <a:defRPr sz="1600" kern="1200">
                <a:solidFill>
                  <a:schemeClr val="tx1"/>
                </a:solidFill>
                <a:latin typeface="+mn-lt"/>
                <a:ea typeface="ＭＳ Ｐゴシック" charset="0"/>
                <a:cs typeface="+mn-cs"/>
              </a:defRPr>
            </a:lvl4pPr>
            <a:lvl5pPr marL="1316736" indent="-173736" algn="l" defTabSz="815975" rtl="0" eaLnBrk="1" fontAlgn="base" hangingPunct="1">
              <a:lnSpc>
                <a:spcPct val="100000"/>
              </a:lnSpc>
              <a:spcBef>
                <a:spcPts val="300"/>
              </a:spcBef>
              <a:spcAft>
                <a:spcPts val="400"/>
              </a:spcAft>
              <a:buClr>
                <a:schemeClr val="accent4">
                  <a:lumMod val="75000"/>
                </a:schemeClr>
              </a:buClr>
              <a:buFont typeface="Wingdings 3" charset="0"/>
              <a:buChar char="ê"/>
              <a:defRPr sz="1600" kern="1200">
                <a:solidFill>
                  <a:schemeClr val="tx1"/>
                </a:solidFill>
                <a:latin typeface="+mn-lt"/>
                <a:ea typeface="ＭＳ Ｐゴシック" charset="0"/>
                <a:cs typeface="+mn-cs"/>
              </a:defRPr>
            </a:lvl5pPr>
            <a:lvl6pPr marL="2244919"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53085"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61253"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69420"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4048088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Optionally setting up GovCloud AWS Account</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178993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9144000" cy="907742"/>
          </a:xfrm>
        </p:spPr>
        <p:txBody>
          <a:bodyPr anchor="ctr"/>
          <a:lstStyle/>
          <a:p>
            <a:r>
              <a:rPr lang="en-US" dirty="0"/>
              <a:t>Optional - </a:t>
            </a:r>
            <a:r>
              <a:rPr lang="en-US" dirty="0" err="1"/>
              <a:t>GovCloud</a:t>
            </a:r>
            <a:endParaRPr lang="en-US" dirty="0"/>
          </a:p>
        </p:txBody>
      </p:sp>
      <p:sp>
        <p:nvSpPr>
          <p:cNvPr id="3" name="Content Placeholder 2"/>
          <p:cNvSpPr>
            <a:spLocks noGrp="1"/>
          </p:cNvSpPr>
          <p:nvPr>
            <p:ph sz="quarter" idx="14"/>
          </p:nvPr>
        </p:nvSpPr>
        <p:spPr>
          <a:xfrm>
            <a:off x="342047" y="1205588"/>
            <a:ext cx="8459906" cy="3404913"/>
          </a:xfrm>
        </p:spPr>
        <p:txBody>
          <a:bodyPr/>
          <a:lstStyle/>
          <a:p>
            <a:r>
              <a:rPr lang="en-US" sz="1600" dirty="0"/>
              <a:t>AWS </a:t>
            </a:r>
            <a:r>
              <a:rPr lang="en-US" sz="1600" dirty="0" err="1"/>
              <a:t>GovCloud</a:t>
            </a:r>
            <a:r>
              <a:rPr lang="en-US" sz="1600" dirty="0"/>
              <a:t> (US) is an isolated AWS region designed to host sensitive data and regulated workloads in </a:t>
            </a:r>
            <a:r>
              <a:rPr lang="en-US" sz="1600" dirty="0">
                <a:hlinkClick r:id="rId3"/>
              </a:rPr>
              <a:t>the cloud, helping customers support their U.S. government compliance requirements, including the International Traffic in Arms Regulations (ITAR) and Federal Risk and Authorization Management Program (FedRAMP). AWS GovCloud (US) is operated by employees who are vetted "U.S. Persons" and root account holders of AWS accounts must confirm they are U.S. Persons before being granted access credentials to the region.</a:t>
            </a:r>
          </a:p>
          <a:p>
            <a:r>
              <a:rPr lang="en-US" sz="1600" dirty="0"/>
              <a:t>AWS </a:t>
            </a:r>
            <a:r>
              <a:rPr lang="en-US" sz="1600" dirty="0" err="1"/>
              <a:t>GovCloud</a:t>
            </a:r>
            <a:r>
              <a:rPr lang="en-US" sz="1600" dirty="0"/>
              <a:t> (US) is available to U.S. government agencies and organizations in government-regulated industries, that meet </a:t>
            </a:r>
            <a:r>
              <a:rPr lang="en-US" sz="1600" dirty="0" err="1"/>
              <a:t>GovCloud</a:t>
            </a:r>
            <a:r>
              <a:rPr lang="en-US" sz="1600" dirty="0"/>
              <a:t> (US) requirements for access. </a:t>
            </a:r>
          </a:p>
        </p:txBody>
      </p:sp>
    </p:spTree>
    <p:extLst>
      <p:ext uri="{BB962C8B-B14F-4D97-AF65-F5344CB8AC3E}">
        <p14:creationId xmlns:p14="http://schemas.microsoft.com/office/powerpoint/2010/main" val="193683695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ctr"/>
          <a:lstStyle/>
          <a:p>
            <a:r>
              <a:rPr lang="en-US" dirty="0"/>
              <a:t>Sign up for </a:t>
            </a:r>
            <a:r>
              <a:rPr lang="en-US" dirty="0" err="1"/>
              <a:t>GovCloud</a:t>
            </a:r>
            <a:endParaRPr lang="en-US" dirty="0"/>
          </a:p>
        </p:txBody>
      </p:sp>
      <p:sp>
        <p:nvSpPr>
          <p:cNvPr id="9" name="Subtitle 8"/>
          <p:cNvSpPr>
            <a:spLocks noGrp="1"/>
          </p:cNvSpPr>
          <p:nvPr>
            <p:ph type="subTitle" idx="1"/>
          </p:nvPr>
        </p:nvSpPr>
        <p:spPr/>
        <p:txBody>
          <a:bodyPr/>
          <a:lstStyle/>
          <a:p>
            <a:r>
              <a:rPr lang="en-US" dirty="0"/>
              <a:t>Go to https://</a:t>
            </a:r>
            <a:r>
              <a:rPr lang="en-US" dirty="0" err="1"/>
              <a:t>aws.amazon.com</a:t>
            </a:r>
            <a:r>
              <a:rPr lang="en-US" dirty="0"/>
              <a:t>/</a:t>
            </a:r>
            <a:r>
              <a:rPr lang="en-US" dirty="0" err="1"/>
              <a:t>govcloud</a:t>
            </a:r>
            <a:r>
              <a:rPr lang="en-US" dirty="0"/>
              <a:t>-us/getting-started/</a:t>
            </a:r>
          </a:p>
        </p:txBody>
      </p:sp>
      <p:sp>
        <p:nvSpPr>
          <p:cNvPr id="4" name="Content Placeholder 3"/>
          <p:cNvSpPr>
            <a:spLocks noGrp="1"/>
          </p:cNvSpPr>
          <p:nvPr>
            <p:ph idx="13"/>
          </p:nvPr>
        </p:nvSpPr>
        <p:spPr/>
        <p:txBody>
          <a:bodyPr/>
          <a:lstStyle/>
          <a:p>
            <a:r>
              <a:rPr lang="en-US" dirty="0"/>
              <a:t>**US </a:t>
            </a:r>
            <a:r>
              <a:rPr lang="en-US"/>
              <a:t>Citizens Only**</a:t>
            </a:r>
            <a:endParaRPr lang="en-US" dirty="0"/>
          </a:p>
        </p:txBody>
      </p:sp>
      <p:sp>
        <p:nvSpPr>
          <p:cNvPr id="10" name="Content Placeholder 9"/>
          <p:cNvSpPr>
            <a:spLocks noGrp="1"/>
          </p:cNvSpPr>
          <p:nvPr>
            <p:ph idx="15"/>
          </p:nvPr>
        </p:nvSpPr>
        <p:spPr/>
        <p:txBody>
          <a:bodyPr/>
          <a:lstStyle/>
          <a:p>
            <a:r>
              <a:rPr lang="en-US" dirty="0"/>
              <a:t>US Citizenship</a:t>
            </a:r>
          </a:p>
          <a:p>
            <a:r>
              <a:rPr lang="en-US" dirty="0"/>
              <a:t>Approval from Splunk HR</a:t>
            </a:r>
          </a:p>
          <a:p>
            <a:endParaRPr lang="en-US" dirty="0"/>
          </a:p>
        </p:txBody>
      </p:sp>
      <p:pic>
        <p:nvPicPr>
          <p:cNvPr id="12" name="Content Placeholder 11"/>
          <p:cNvPicPr>
            <a:picLocks noGrp="1" noChangeAspect="1"/>
          </p:cNvPicPr>
          <p:nvPr>
            <p:ph idx="16"/>
          </p:nvPr>
        </p:nvPicPr>
        <p:blipFill>
          <a:blip r:embed="rId3" cstate="email">
            <a:extLst>
              <a:ext uri="{28A0092B-C50C-407E-A947-70E740481C1C}">
                <a14:useLocalDpi xmlns:a14="http://schemas.microsoft.com/office/drawing/2010/main" val="0"/>
              </a:ext>
            </a:extLst>
          </a:blip>
          <a:stretch>
            <a:fillRect/>
          </a:stretch>
        </p:blipFill>
        <p:spPr>
          <a:xfrm>
            <a:off x="5701453" y="1589406"/>
            <a:ext cx="1895580" cy="2858356"/>
          </a:xfrm>
        </p:spPr>
      </p:pic>
      <p:pic>
        <p:nvPicPr>
          <p:cNvPr id="11" name="Content Placeholder 11"/>
          <p:cNvPicPr>
            <a:picLocks noGrp="1"/>
          </p:cNvPicPr>
          <p:nvPr>
            <p:ph idx="17"/>
          </p:nvPr>
        </p:nvPicPr>
        <p:blipFill>
          <a:blip r:embed="rId4" cstate="email">
            <a:extLst>
              <a:ext uri="{28A0092B-C50C-407E-A947-70E740481C1C}">
                <a14:useLocalDpi xmlns:a14="http://schemas.microsoft.com/office/drawing/2010/main" val="0"/>
              </a:ext>
            </a:extLst>
          </a:blip>
          <a:stretch>
            <a:fillRect/>
          </a:stretch>
        </p:blipFill>
        <p:spPr>
          <a:xfrm>
            <a:off x="893973" y="2417377"/>
            <a:ext cx="2967701" cy="2030385"/>
          </a:xfrm>
        </p:spPr>
      </p:pic>
      <p:sp>
        <p:nvSpPr>
          <p:cNvPr id="8" name="Content Placeholder 3"/>
          <p:cNvSpPr txBox="1">
            <a:spLocks/>
          </p:cNvSpPr>
          <p:nvPr/>
        </p:nvSpPr>
        <p:spPr>
          <a:xfrm>
            <a:off x="4143430" y="1269904"/>
            <a:ext cx="3854595" cy="3162003"/>
          </a:xfrm>
          <a:prstGeom prst="rect">
            <a:avLst/>
          </a:prstGeom>
        </p:spPr>
        <p:txBody>
          <a:bodyPr lIns="51426" tIns="25713" rIns="51426" bIns="25713"/>
          <a:lstStyle>
            <a:lvl1pPr marL="347472" marR="0" indent="-347472" algn="l" defTabSz="816334" rtl="0" eaLnBrk="1" fontAlgn="auto" latinLnBrk="0" hangingPunct="1">
              <a:lnSpc>
                <a:spcPct val="100000"/>
              </a:lnSpc>
              <a:spcBef>
                <a:spcPts val="0"/>
              </a:spcBef>
              <a:spcAft>
                <a:spcPts val="400"/>
              </a:spcAft>
              <a:buClr>
                <a:schemeClr val="accent4">
                  <a:lumMod val="75000"/>
                </a:schemeClr>
              </a:buClr>
              <a:buSzPct val="90000"/>
              <a:buFont typeface="Lucida Grande"/>
              <a:buChar char="●"/>
              <a:tabLst/>
              <a:defRPr sz="2200" kern="1200">
                <a:solidFill>
                  <a:schemeClr val="tx1"/>
                </a:solidFill>
                <a:latin typeface="+mn-lt"/>
                <a:ea typeface="ＭＳ Ｐゴシック" charset="0"/>
                <a:cs typeface="ＭＳ Ｐゴシック" charset="0"/>
              </a:defRPr>
            </a:lvl1pPr>
            <a:lvl2pPr marL="521208" marR="0" indent="-292608" algn="l" defTabSz="816334" rtl="0" eaLnBrk="1" fontAlgn="auto" latinLnBrk="0" hangingPunct="1">
              <a:lnSpc>
                <a:spcPct val="100000"/>
              </a:lnSpc>
              <a:spcBef>
                <a:spcPts val="0"/>
              </a:spcBef>
              <a:spcAft>
                <a:spcPts val="400"/>
              </a:spcAft>
              <a:buClrTx/>
              <a:buSzTx/>
              <a:buFont typeface="Calibri" pitchFamily="34" charset="0"/>
              <a:buChar char="–"/>
              <a:tabLst/>
              <a:defRPr sz="1900" kern="1200">
                <a:solidFill>
                  <a:schemeClr val="tx1"/>
                </a:solidFill>
                <a:latin typeface="+mn-lt"/>
                <a:ea typeface="ＭＳ Ｐゴシック" charset="0"/>
                <a:cs typeface="+mn-cs"/>
              </a:defRPr>
            </a:lvl2pPr>
            <a:lvl3pPr marL="685800" marR="0" indent="-237744" algn="l" defTabSz="816334" rtl="0" eaLnBrk="1" fontAlgn="auto" latinLnBrk="0" hangingPunct="1">
              <a:lnSpc>
                <a:spcPct val="100000"/>
              </a:lnSpc>
              <a:spcBef>
                <a:spcPts val="0"/>
              </a:spcBef>
              <a:spcAft>
                <a:spcPts val="400"/>
              </a:spcAft>
              <a:buClr>
                <a:schemeClr val="accent4">
                  <a:lumMod val="75000"/>
                </a:schemeClr>
              </a:buClr>
              <a:buSzPct val="90000"/>
              <a:buFont typeface="Lucida Grande"/>
              <a:buChar char="‣"/>
              <a:tabLst/>
              <a:defRPr kern="1200">
                <a:solidFill>
                  <a:schemeClr val="tx1"/>
                </a:solidFill>
                <a:latin typeface="+mn-lt"/>
                <a:ea typeface="ＭＳ Ｐゴシック" charset="0"/>
                <a:cs typeface="+mn-cs"/>
              </a:defRPr>
            </a:lvl3pPr>
            <a:lvl4pPr marL="1088136" marR="0" indent="-228600" algn="l" defTabSz="816334" rtl="0" eaLnBrk="1" fontAlgn="auto" latinLnBrk="0" hangingPunct="1">
              <a:lnSpc>
                <a:spcPct val="100000"/>
              </a:lnSpc>
              <a:spcBef>
                <a:spcPts val="400"/>
              </a:spcBef>
              <a:spcAft>
                <a:spcPts val="400"/>
              </a:spcAft>
              <a:buClrTx/>
              <a:buSzTx/>
              <a:buFont typeface="Arial"/>
              <a:buChar char="–"/>
              <a:tabLst/>
              <a:defRPr sz="1600" kern="1200">
                <a:solidFill>
                  <a:schemeClr val="tx1"/>
                </a:solidFill>
                <a:latin typeface="+mn-lt"/>
                <a:ea typeface="ＭＳ Ｐゴシック" charset="0"/>
                <a:cs typeface="+mn-cs"/>
              </a:defRPr>
            </a:lvl4pPr>
            <a:lvl5pPr marL="1316736" indent="-173736" algn="l" defTabSz="815975" rtl="0" eaLnBrk="1" fontAlgn="base" hangingPunct="1">
              <a:lnSpc>
                <a:spcPct val="100000"/>
              </a:lnSpc>
              <a:spcBef>
                <a:spcPts val="300"/>
              </a:spcBef>
              <a:spcAft>
                <a:spcPts val="400"/>
              </a:spcAft>
              <a:buClr>
                <a:schemeClr val="accent4">
                  <a:lumMod val="75000"/>
                </a:schemeClr>
              </a:buClr>
              <a:buFont typeface="Wingdings 3" charset="0"/>
              <a:buChar char="ê"/>
              <a:defRPr sz="1600" kern="1200">
                <a:solidFill>
                  <a:schemeClr val="tx1"/>
                </a:solidFill>
                <a:latin typeface="+mn-lt"/>
                <a:ea typeface="ＭＳ Ｐゴシック" charset="0"/>
                <a:cs typeface="+mn-cs"/>
              </a:defRPr>
            </a:lvl5pPr>
            <a:lvl6pPr marL="2244919"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53085"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61253"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69420" indent="-204084" algn="l" defTabSz="816334"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141740759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Continue to Module 1: Getting Started with AWS</a:t>
            </a:r>
            <a:endParaRPr lang="en-US" dirty="0"/>
          </a:p>
        </p:txBody>
      </p:sp>
    </p:spTree>
    <p:extLst>
      <p:ext uri="{BB962C8B-B14F-4D97-AF65-F5344CB8AC3E}">
        <p14:creationId xmlns:p14="http://schemas.microsoft.com/office/powerpoint/2010/main" val="1984803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284942" y="640080"/>
            <a:ext cx="1029553" cy="41239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smtClean="0">
              <a:solidFill>
                <a:schemeClr val="bg1"/>
              </a:solidFill>
            </a:endParaRPr>
          </a:p>
        </p:txBody>
      </p:sp>
      <p:sp>
        <p:nvSpPr>
          <p:cNvPr id="11" name="Rounded Rectangle 10"/>
          <p:cNvSpPr/>
          <p:nvPr/>
        </p:nvSpPr>
        <p:spPr>
          <a:xfrm>
            <a:off x="1746504" y="640080"/>
            <a:ext cx="1029553" cy="41239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smtClean="0">
              <a:solidFill>
                <a:schemeClr val="bg1"/>
              </a:solidFill>
            </a:endParaRPr>
          </a:p>
        </p:txBody>
      </p:sp>
      <p:sp>
        <p:nvSpPr>
          <p:cNvPr id="10" name="Rounded Rectangle 9"/>
          <p:cNvSpPr/>
          <p:nvPr/>
        </p:nvSpPr>
        <p:spPr>
          <a:xfrm>
            <a:off x="4005071" y="640080"/>
            <a:ext cx="1029553" cy="41239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smtClean="0">
              <a:solidFill>
                <a:schemeClr val="bg1"/>
              </a:solidFill>
            </a:endParaRPr>
          </a:p>
        </p:txBody>
      </p:sp>
      <p:sp>
        <p:nvSpPr>
          <p:cNvPr id="5" name="Rounded Rectangle 4"/>
          <p:cNvSpPr/>
          <p:nvPr/>
        </p:nvSpPr>
        <p:spPr>
          <a:xfrm>
            <a:off x="7835154" y="640080"/>
            <a:ext cx="1029553" cy="41239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smtClean="0">
              <a:solidFill>
                <a:schemeClr val="bg1"/>
              </a:solidFill>
            </a:endParaRPr>
          </a:p>
        </p:txBody>
      </p:sp>
      <p:sp>
        <p:nvSpPr>
          <p:cNvPr id="4" name="Rounded Rectangle 3"/>
          <p:cNvSpPr/>
          <p:nvPr/>
        </p:nvSpPr>
        <p:spPr>
          <a:xfrm>
            <a:off x="1911096" y="640081"/>
            <a:ext cx="6890858" cy="41239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smtClean="0">
              <a:solidFill>
                <a:schemeClr val="bg1"/>
              </a:solidFill>
            </a:endParaRPr>
          </a:p>
        </p:txBody>
      </p:sp>
      <p:sp>
        <p:nvSpPr>
          <p:cNvPr id="2" name="Rounded Rectangle 1"/>
          <p:cNvSpPr/>
          <p:nvPr/>
        </p:nvSpPr>
        <p:spPr>
          <a:xfrm>
            <a:off x="342047" y="640080"/>
            <a:ext cx="1404457" cy="41239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smtClean="0">
              <a:solidFill>
                <a:schemeClr val="bg1"/>
              </a:solidFill>
            </a:endParaRPr>
          </a:p>
        </p:txBody>
      </p:sp>
      <p:sp>
        <p:nvSpPr>
          <p:cNvPr id="6" name="Title 5"/>
          <p:cNvSpPr>
            <a:spLocks noGrp="1"/>
          </p:cNvSpPr>
          <p:nvPr>
            <p:ph type="title"/>
          </p:nvPr>
        </p:nvSpPr>
        <p:spPr/>
        <p:txBody>
          <a:bodyPr/>
          <a:lstStyle/>
          <a:p>
            <a:r>
              <a:rPr lang="en-US" dirty="0" smtClean="0"/>
              <a:t>Cooking Class Overview</a:t>
            </a:r>
            <a:endParaRPr lang="en-US" dirty="0"/>
          </a:p>
        </p:txBody>
      </p:sp>
      <p:graphicFrame>
        <p:nvGraphicFramePr>
          <p:cNvPr id="9" name="Content Placeholder 8"/>
          <p:cNvGraphicFramePr>
            <a:graphicFrameLocks noGrp="1"/>
          </p:cNvGraphicFramePr>
          <p:nvPr>
            <p:ph sz="quarter" idx="14"/>
            <p:extLst>
              <p:ext uri="{D42A27DB-BD31-4B8C-83A1-F6EECF244321}">
                <p14:modId xmlns:p14="http://schemas.microsoft.com/office/powerpoint/2010/main" val="1623704101"/>
              </p:ext>
            </p:extLst>
          </p:nvPr>
        </p:nvGraphicFramePr>
        <p:xfrm>
          <a:off x="342048" y="1204913"/>
          <a:ext cx="8459906" cy="34004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a:xfrm>
            <a:off x="279293" y="758952"/>
            <a:ext cx="1467211" cy="369332"/>
          </a:xfrm>
          <a:prstGeom prst="rect">
            <a:avLst/>
          </a:prstGeom>
          <a:noFill/>
        </p:spPr>
        <p:txBody>
          <a:bodyPr wrap="square" lIns="0" tIns="0" rIns="0" bIns="0" rtlCol="0">
            <a:spAutoFit/>
          </a:bodyPr>
          <a:lstStyle/>
          <a:p>
            <a:pPr algn="ctr"/>
            <a:r>
              <a:rPr lang="en-US" sz="2400" dirty="0" smtClean="0"/>
              <a:t>Pre-Work</a:t>
            </a:r>
          </a:p>
        </p:txBody>
      </p:sp>
      <p:sp>
        <p:nvSpPr>
          <p:cNvPr id="7" name="TextBox 6"/>
          <p:cNvSpPr txBox="1"/>
          <p:nvPr/>
        </p:nvSpPr>
        <p:spPr>
          <a:xfrm>
            <a:off x="1746504" y="758952"/>
            <a:ext cx="7112554" cy="369332"/>
          </a:xfrm>
          <a:prstGeom prst="rect">
            <a:avLst/>
          </a:prstGeom>
          <a:noFill/>
        </p:spPr>
        <p:txBody>
          <a:bodyPr wrap="square" lIns="0" tIns="0" rIns="0" bIns="0" rtlCol="0">
            <a:spAutoFit/>
          </a:bodyPr>
          <a:lstStyle/>
          <a:p>
            <a:pPr algn="ctr"/>
            <a:r>
              <a:rPr lang="en-US" sz="2400" dirty="0" smtClean="0"/>
              <a:t>Workshop</a:t>
            </a:r>
          </a:p>
        </p:txBody>
      </p:sp>
    </p:spTree>
    <p:extLst>
      <p:ext uri="{BB962C8B-B14F-4D97-AF65-F5344CB8AC3E}">
        <p14:creationId xmlns:p14="http://schemas.microsoft.com/office/powerpoint/2010/main" val="64323200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Purpose</a:t>
            </a:r>
            <a:endParaRPr lang="en-US" dirty="0"/>
          </a:p>
        </p:txBody>
      </p:sp>
      <p:sp>
        <p:nvSpPr>
          <p:cNvPr id="3" name="Content Placeholder 2"/>
          <p:cNvSpPr>
            <a:spLocks noGrp="1"/>
          </p:cNvSpPr>
          <p:nvPr>
            <p:ph sz="quarter" idx="14"/>
          </p:nvPr>
        </p:nvSpPr>
        <p:spPr/>
        <p:txBody>
          <a:bodyPr/>
          <a:lstStyle/>
          <a:p>
            <a:r>
              <a:rPr lang="en-US" dirty="0" smtClean="0"/>
              <a:t>AWS Field Enablement</a:t>
            </a:r>
          </a:p>
          <a:p>
            <a:r>
              <a:rPr lang="en-US" dirty="0" smtClean="0"/>
              <a:t>Splunk App for AWS Enablement</a:t>
            </a:r>
          </a:p>
          <a:p>
            <a:r>
              <a:rPr lang="en-US" dirty="0" smtClean="0"/>
              <a:t>Troubleshooting Splunk and App for AWS</a:t>
            </a:r>
          </a:p>
          <a:p>
            <a:r>
              <a:rPr lang="en-US" dirty="0" smtClean="0"/>
              <a:t>Intended for Technical Field Members </a:t>
            </a:r>
            <a:r>
              <a:rPr lang="en-US" smtClean="0"/>
              <a:t>(Partners, Support</a:t>
            </a:r>
            <a:r>
              <a:rPr lang="en-US" dirty="0" smtClean="0"/>
              <a:t>, SE’s, SME’s, CSM etc.) </a:t>
            </a:r>
          </a:p>
          <a:p>
            <a:r>
              <a:rPr lang="en-US" dirty="0" smtClean="0"/>
              <a:t>Formal Process for Supporting Splunk in AWS and the associated Splunk App for AWS</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64158" y="980197"/>
            <a:ext cx="2027853" cy="2661557"/>
          </a:xfrm>
          <a:prstGeom prst="rect">
            <a:avLst/>
          </a:prstGeom>
        </p:spPr>
      </p:pic>
    </p:spTree>
    <p:extLst>
      <p:ext uri="{BB962C8B-B14F-4D97-AF65-F5344CB8AC3E}">
        <p14:creationId xmlns:p14="http://schemas.microsoft.com/office/powerpoint/2010/main" val="201568114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an AWS Account</a:t>
            </a:r>
            <a:endParaRPr lang="en-US" dirty="0"/>
          </a:p>
        </p:txBody>
      </p:sp>
      <p:sp>
        <p:nvSpPr>
          <p:cNvPr id="3" name="Subtitle 2"/>
          <p:cNvSpPr>
            <a:spLocks noGrp="1"/>
          </p:cNvSpPr>
          <p:nvPr>
            <p:ph type="subTitle" idx="1"/>
          </p:nvPr>
        </p:nvSpPr>
        <p:spPr/>
        <p:txBody>
          <a:bodyPr/>
          <a:lstStyle/>
          <a:p>
            <a:r>
              <a:rPr lang="en-US" dirty="0" smtClean="0"/>
              <a:t>Follow these steps to obtain a Splunk Sponsored AWS Account (Splunk Employees only)</a:t>
            </a:r>
            <a:endParaRPr lang="en-US" dirty="0"/>
          </a:p>
        </p:txBody>
      </p:sp>
    </p:spTree>
    <p:extLst>
      <p:ext uri="{BB962C8B-B14F-4D97-AF65-F5344CB8AC3E}">
        <p14:creationId xmlns:p14="http://schemas.microsoft.com/office/powerpoint/2010/main" val="299971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New AWS Account Request</a:t>
            </a:r>
            <a:endParaRPr lang="en-US" dirty="0"/>
          </a:p>
        </p:txBody>
      </p:sp>
      <p:sp>
        <p:nvSpPr>
          <p:cNvPr id="6" name="Subtitle 5"/>
          <p:cNvSpPr>
            <a:spLocks noGrp="1"/>
          </p:cNvSpPr>
          <p:nvPr>
            <p:ph type="subTitle" idx="12"/>
          </p:nvPr>
        </p:nvSpPr>
        <p:spPr/>
        <p:txBody>
          <a:bodyPr/>
          <a:lstStyle/>
          <a:p>
            <a:r>
              <a:rPr lang="en-US" sz="1200" u="sng" dirty="0">
                <a:hlinkClick r:id="rId3"/>
              </a:rPr>
              <a:t>https://confluence.splunk.com/display/SD/Requesting+AWS+Accounts</a:t>
            </a:r>
            <a:endParaRPr lang="en-US" sz="1200" b="1" dirty="0"/>
          </a:p>
        </p:txBody>
      </p:sp>
      <p:graphicFrame>
        <p:nvGraphicFramePr>
          <p:cNvPr id="2" name="Diagram 1"/>
          <p:cNvGraphicFramePr/>
          <p:nvPr>
            <p:extLst/>
          </p:nvPr>
        </p:nvGraphicFramePr>
        <p:xfrm>
          <a:off x="1607150" y="973532"/>
          <a:ext cx="6096000" cy="108452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extBox 2"/>
          <p:cNvSpPr txBox="1"/>
          <p:nvPr/>
        </p:nvSpPr>
        <p:spPr>
          <a:xfrm>
            <a:off x="342048" y="1238794"/>
            <a:ext cx="767133" cy="553998"/>
          </a:xfrm>
          <a:prstGeom prst="rect">
            <a:avLst/>
          </a:prstGeom>
          <a:noFill/>
        </p:spPr>
        <p:txBody>
          <a:bodyPr wrap="none" lIns="0" tIns="0" rIns="0" bIns="0" rtlCol="0">
            <a:spAutoFit/>
          </a:bodyPr>
          <a:lstStyle/>
          <a:p>
            <a:r>
              <a:rPr lang="en-US" sz="1800" dirty="0"/>
              <a:t>New </a:t>
            </a:r>
          </a:p>
          <a:p>
            <a:r>
              <a:rPr lang="en-US" sz="1800" dirty="0"/>
              <a:t>Account</a:t>
            </a:r>
          </a:p>
        </p:txBody>
      </p:sp>
      <p:sp>
        <p:nvSpPr>
          <p:cNvPr id="11" name="TextBox 10"/>
          <p:cNvSpPr txBox="1"/>
          <p:nvPr/>
        </p:nvSpPr>
        <p:spPr>
          <a:xfrm>
            <a:off x="342047" y="1937785"/>
            <a:ext cx="7895528" cy="1846659"/>
          </a:xfrm>
          <a:prstGeom prst="rect">
            <a:avLst/>
          </a:prstGeom>
          <a:noFill/>
        </p:spPr>
        <p:txBody>
          <a:bodyPr wrap="square" lIns="0" tIns="0" rIns="0" bIns="0" rtlCol="0">
            <a:spAutoFit/>
          </a:bodyPr>
          <a:lstStyle/>
          <a:p>
            <a:r>
              <a:rPr lang="en-US" sz="1200" dirty="0"/>
              <a:t>Open </a:t>
            </a:r>
            <a:r>
              <a:rPr lang="en-US" sz="1200" dirty="0">
                <a:hlinkClick r:id="rId9"/>
              </a:rPr>
              <a:t>ServiceNow</a:t>
            </a:r>
            <a:r>
              <a:rPr lang="en-US" sz="1200" dirty="0"/>
              <a:t> ticket</a:t>
            </a:r>
          </a:p>
          <a:p>
            <a:r>
              <a:rPr lang="en-US" sz="1200" i="1" dirty="0"/>
              <a:t>Report An Issue</a:t>
            </a:r>
          </a:p>
          <a:p>
            <a:r>
              <a:rPr lang="en-US" sz="1200" dirty="0"/>
              <a:t>Category </a:t>
            </a:r>
            <a:r>
              <a:rPr lang="mr-IN" sz="1200" dirty="0"/>
              <a:t>–</a:t>
            </a:r>
            <a:r>
              <a:rPr lang="en-US" sz="1200" dirty="0"/>
              <a:t> </a:t>
            </a:r>
            <a:r>
              <a:rPr lang="en-US" sz="1200" b="1" dirty="0"/>
              <a:t>Software Business Application</a:t>
            </a:r>
          </a:p>
          <a:p>
            <a:r>
              <a:rPr lang="en-US" sz="1200" dirty="0"/>
              <a:t>Subcategory </a:t>
            </a:r>
            <a:r>
              <a:rPr lang="mr-IN" sz="1200" dirty="0"/>
              <a:t>–</a:t>
            </a:r>
            <a:r>
              <a:rPr lang="en-US" sz="1200" dirty="0"/>
              <a:t> </a:t>
            </a:r>
            <a:r>
              <a:rPr lang="en-US" sz="1200" b="1" dirty="0"/>
              <a:t>AWS </a:t>
            </a:r>
          </a:p>
          <a:p>
            <a:r>
              <a:rPr lang="en-US" sz="1200" dirty="0"/>
              <a:t>Watchers</a:t>
            </a:r>
            <a:r>
              <a:rPr lang="en-US" sz="1200" b="1" dirty="0"/>
              <a:t> </a:t>
            </a:r>
            <a:r>
              <a:rPr lang="mr-IN" sz="1200" b="1" dirty="0"/>
              <a:t>–</a:t>
            </a:r>
            <a:r>
              <a:rPr lang="en-US" sz="1200" b="1" dirty="0"/>
              <a:t> Sean Jacobs</a:t>
            </a:r>
          </a:p>
          <a:p>
            <a:r>
              <a:rPr lang="en-US" sz="1200" dirty="0"/>
              <a:t>Short Description </a:t>
            </a:r>
            <a:r>
              <a:rPr lang="mr-IN" sz="1200" dirty="0"/>
              <a:t>–</a:t>
            </a:r>
            <a:r>
              <a:rPr lang="en-US" sz="1200" dirty="0"/>
              <a:t> </a:t>
            </a:r>
            <a:r>
              <a:rPr lang="en-US" sz="1200" b="1" dirty="0"/>
              <a:t>Request New AWS Account</a:t>
            </a:r>
          </a:p>
          <a:p>
            <a:r>
              <a:rPr lang="en-US" sz="1200" dirty="0"/>
              <a:t>Description </a:t>
            </a:r>
            <a:r>
              <a:rPr lang="mr-IN" sz="1200" dirty="0"/>
              <a:t>–</a:t>
            </a:r>
            <a:r>
              <a:rPr lang="en-US" sz="1200" dirty="0"/>
              <a:t> </a:t>
            </a:r>
            <a:r>
              <a:rPr lang="en-US" sz="1200" b="1" dirty="0"/>
              <a:t>“This new AWS account is for &lt;</a:t>
            </a:r>
            <a:r>
              <a:rPr lang="en-US" sz="1200" b="1" dirty="0" err="1"/>
              <a:t>Your_Name</a:t>
            </a:r>
            <a:r>
              <a:rPr lang="en-US" sz="1200" b="1" dirty="0"/>
              <a:t>&gt;, &lt;Role&gt;, &lt;Region&gt; to be used for testing and learning how Splunk and AWS integrate. I will need Admin permission to my account. The Estimate Budget will be under $100 a month. The account name should be &lt;</a:t>
            </a:r>
            <a:r>
              <a:rPr lang="en-US" sz="1200" b="1" dirty="0" err="1"/>
              <a:t>Your_AD_Login</a:t>
            </a:r>
            <a:r>
              <a:rPr lang="en-US" sz="1200" b="1" dirty="0"/>
              <a:t>&gt;.” </a:t>
            </a:r>
          </a:p>
          <a:p>
            <a:endParaRPr lang="en-US" sz="1200" dirty="0"/>
          </a:p>
        </p:txBody>
      </p:sp>
    </p:spTree>
    <p:extLst>
      <p:ext uri="{BB962C8B-B14F-4D97-AF65-F5344CB8AC3E}">
        <p14:creationId xmlns:p14="http://schemas.microsoft.com/office/powerpoint/2010/main" val="2077550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Transfer Existing AWS Account to Splunk</a:t>
            </a:r>
            <a:endParaRPr lang="en-US" dirty="0"/>
          </a:p>
        </p:txBody>
      </p:sp>
      <p:sp>
        <p:nvSpPr>
          <p:cNvPr id="6" name="Subtitle 5"/>
          <p:cNvSpPr>
            <a:spLocks noGrp="1"/>
          </p:cNvSpPr>
          <p:nvPr>
            <p:ph type="subTitle" idx="12"/>
          </p:nvPr>
        </p:nvSpPr>
        <p:spPr>
          <a:xfrm>
            <a:off x="342049" y="767581"/>
            <a:ext cx="8459905" cy="205950"/>
          </a:xfrm>
        </p:spPr>
        <p:txBody>
          <a:bodyPr/>
          <a:lstStyle/>
          <a:p>
            <a:r>
              <a:rPr lang="en-US" sz="1200" dirty="0">
                <a:hlinkClick r:id="rId3"/>
              </a:rPr>
              <a:t>https://confluence.splunk.com/display/SD/Transferring+Payment+and+Ownership+of+an+AWS+Account+to+Splunk</a:t>
            </a:r>
            <a:r>
              <a:rPr lang="en-US" sz="1200" dirty="0"/>
              <a:t> </a:t>
            </a:r>
          </a:p>
        </p:txBody>
      </p:sp>
      <p:graphicFrame>
        <p:nvGraphicFramePr>
          <p:cNvPr id="7" name="Diagram 6"/>
          <p:cNvGraphicFramePr/>
          <p:nvPr>
            <p:extLst/>
          </p:nvPr>
        </p:nvGraphicFramePr>
        <p:xfrm>
          <a:off x="1607150" y="973531"/>
          <a:ext cx="6096000" cy="108452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TextBox 7"/>
          <p:cNvSpPr txBox="1"/>
          <p:nvPr/>
        </p:nvSpPr>
        <p:spPr>
          <a:xfrm>
            <a:off x="342047" y="1238792"/>
            <a:ext cx="807080" cy="553998"/>
          </a:xfrm>
          <a:prstGeom prst="rect">
            <a:avLst/>
          </a:prstGeom>
          <a:noFill/>
        </p:spPr>
        <p:txBody>
          <a:bodyPr wrap="none" lIns="0" tIns="0" rIns="0" bIns="0" rtlCol="0">
            <a:spAutoFit/>
          </a:bodyPr>
          <a:lstStyle/>
          <a:p>
            <a:r>
              <a:rPr lang="en-US" sz="1800" dirty="0"/>
              <a:t>Transfer </a:t>
            </a:r>
          </a:p>
          <a:p>
            <a:r>
              <a:rPr lang="en-US" sz="1800" dirty="0"/>
              <a:t>Account</a:t>
            </a:r>
          </a:p>
        </p:txBody>
      </p:sp>
      <p:sp>
        <p:nvSpPr>
          <p:cNvPr id="9" name="TextBox 8"/>
          <p:cNvSpPr txBox="1"/>
          <p:nvPr/>
        </p:nvSpPr>
        <p:spPr>
          <a:xfrm>
            <a:off x="342047" y="1937785"/>
            <a:ext cx="7895528" cy="2769989"/>
          </a:xfrm>
          <a:prstGeom prst="rect">
            <a:avLst/>
          </a:prstGeom>
          <a:noFill/>
        </p:spPr>
        <p:txBody>
          <a:bodyPr wrap="square" lIns="0" tIns="0" rIns="0" bIns="0" rtlCol="0">
            <a:spAutoFit/>
          </a:bodyPr>
          <a:lstStyle/>
          <a:p>
            <a:r>
              <a:rPr lang="en-US" sz="1200" dirty="0"/>
              <a:t>Open </a:t>
            </a:r>
            <a:r>
              <a:rPr lang="en-US" sz="1200" dirty="0">
                <a:hlinkClick r:id="rId9"/>
              </a:rPr>
              <a:t>ServiceNow</a:t>
            </a:r>
            <a:r>
              <a:rPr lang="en-US" sz="1200" dirty="0"/>
              <a:t> ticket</a:t>
            </a:r>
          </a:p>
          <a:p>
            <a:r>
              <a:rPr lang="en-US" sz="1200" i="1" dirty="0"/>
              <a:t>Report An Issue</a:t>
            </a:r>
          </a:p>
          <a:p>
            <a:r>
              <a:rPr lang="en-US" sz="1200" dirty="0"/>
              <a:t>Category </a:t>
            </a:r>
            <a:r>
              <a:rPr lang="mr-IN" sz="1200" dirty="0"/>
              <a:t>–</a:t>
            </a:r>
            <a:r>
              <a:rPr lang="en-US" sz="1200" dirty="0"/>
              <a:t> </a:t>
            </a:r>
            <a:r>
              <a:rPr lang="en-US" sz="1200" b="1" dirty="0"/>
              <a:t>Software Business Application</a:t>
            </a:r>
          </a:p>
          <a:p>
            <a:r>
              <a:rPr lang="en-US" sz="1200" dirty="0"/>
              <a:t>Subcategory </a:t>
            </a:r>
            <a:r>
              <a:rPr lang="mr-IN" sz="1200" dirty="0"/>
              <a:t>–</a:t>
            </a:r>
            <a:r>
              <a:rPr lang="en-US" sz="1200" dirty="0"/>
              <a:t> </a:t>
            </a:r>
            <a:r>
              <a:rPr lang="en-US" sz="1200" b="1" dirty="0"/>
              <a:t>AWS </a:t>
            </a:r>
          </a:p>
          <a:p>
            <a:r>
              <a:rPr lang="en-US" sz="1200" dirty="0"/>
              <a:t>Short Description </a:t>
            </a:r>
            <a:r>
              <a:rPr lang="mr-IN" sz="1200" dirty="0"/>
              <a:t>–</a:t>
            </a:r>
            <a:r>
              <a:rPr lang="en-US" sz="1200" dirty="0"/>
              <a:t> </a:t>
            </a:r>
            <a:r>
              <a:rPr lang="en-US" sz="1200" b="1" dirty="0"/>
              <a:t>Request New AWS Account</a:t>
            </a:r>
          </a:p>
          <a:p>
            <a:r>
              <a:rPr lang="en-US" sz="1200" dirty="0"/>
              <a:t>Watchers</a:t>
            </a:r>
            <a:r>
              <a:rPr lang="en-US" sz="1200" b="1" dirty="0"/>
              <a:t> </a:t>
            </a:r>
            <a:r>
              <a:rPr lang="mr-IN" sz="1200" b="1" dirty="0"/>
              <a:t>–</a:t>
            </a:r>
            <a:r>
              <a:rPr lang="en-US" sz="1200" b="1" dirty="0"/>
              <a:t> Sean Jacobs</a:t>
            </a:r>
          </a:p>
          <a:p>
            <a:r>
              <a:rPr lang="en-US" sz="1200" dirty="0"/>
              <a:t>Description </a:t>
            </a:r>
            <a:r>
              <a:rPr lang="mr-IN" sz="1200" dirty="0"/>
              <a:t>–</a:t>
            </a:r>
            <a:r>
              <a:rPr lang="en-US" sz="1200" dirty="0"/>
              <a:t> </a:t>
            </a:r>
            <a:r>
              <a:rPr lang="en-US" sz="1200" b="1" dirty="0"/>
              <a:t>“This is an AWS account transfer for &lt;</a:t>
            </a:r>
            <a:r>
              <a:rPr lang="en-US" sz="1200" b="1" dirty="0" err="1"/>
              <a:t>Your_Name</a:t>
            </a:r>
            <a:r>
              <a:rPr lang="en-US" sz="1200" b="1" dirty="0"/>
              <a:t>&gt;, &lt;Role&gt;, &lt;Region&gt; to be used for testing and learning how Splunk and AWS integrate. I will need Admin permission to my account. The Estimate Budget will be under $100 a month. The account name should be &lt;</a:t>
            </a:r>
            <a:r>
              <a:rPr lang="en-US" sz="1200" b="1" dirty="0" err="1"/>
              <a:t>Your_AD_Login</a:t>
            </a:r>
            <a:r>
              <a:rPr lang="en-US" sz="1200" b="1" dirty="0"/>
              <a:t>&gt;. I have successfully uploaded my AWS Data to the AWS Key Transfer box.” </a:t>
            </a:r>
          </a:p>
          <a:p>
            <a:r>
              <a:rPr lang="en-US" sz="1200" b="1" dirty="0"/>
              <a:t>Text File with your information below posted to this box folder: “AWS Key Transfer”</a:t>
            </a:r>
            <a:br>
              <a:rPr lang="en-US" sz="1200" b="1" dirty="0"/>
            </a:br>
            <a:r>
              <a:rPr lang="en-US" sz="1200" b="1" dirty="0"/>
              <a:t>1) Email for AWS Login &lt;</a:t>
            </a:r>
            <a:r>
              <a:rPr lang="en-US" sz="1200" b="1" dirty="0" err="1"/>
              <a:t>your_AD_user</a:t>
            </a:r>
            <a:r>
              <a:rPr lang="en-US" sz="1200" b="1" dirty="0"/>
              <a:t>&gt;@splunk.com</a:t>
            </a:r>
          </a:p>
          <a:p>
            <a:r>
              <a:rPr lang="en-US" sz="1200" b="1" dirty="0"/>
              <a:t>2) Password</a:t>
            </a:r>
          </a:p>
          <a:p>
            <a:r>
              <a:rPr lang="en-US" sz="1200" b="1" dirty="0"/>
              <a:t>3) AWS Account #</a:t>
            </a:r>
          </a:p>
          <a:p>
            <a:r>
              <a:rPr lang="en-US" sz="1200" b="1" dirty="0"/>
              <a:t>4) Disable MFA for Root Account</a:t>
            </a:r>
          </a:p>
          <a:p>
            <a:endParaRPr lang="en-US" sz="1200" dirty="0"/>
          </a:p>
        </p:txBody>
      </p:sp>
    </p:spTree>
    <p:extLst>
      <p:ext uri="{BB962C8B-B14F-4D97-AF65-F5344CB8AC3E}">
        <p14:creationId xmlns:p14="http://schemas.microsoft.com/office/powerpoint/2010/main" val="1776034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342047" y="984856"/>
            <a:ext cx="8459904" cy="3467436"/>
          </a:xfrm>
        </p:spPr>
        <p:txBody>
          <a:bodyPr/>
          <a:lstStyle/>
          <a:p>
            <a:r>
              <a:rPr lang="en-US" sz="1200" b="1" dirty="0"/>
              <a:t>In the future please follow the correct procedure for opening an AWS account here: </a:t>
            </a:r>
            <a:r>
              <a:rPr lang="en-US" sz="1200" b="1" dirty="0">
                <a:hlinkClick r:id="rId3"/>
              </a:rPr>
              <a:t>Requesting AWS Accounts</a:t>
            </a:r>
            <a:endParaRPr lang="en-US" sz="1200" dirty="0"/>
          </a:p>
          <a:p>
            <a:r>
              <a:rPr lang="en-US" sz="1200" b="1" dirty="0"/>
              <a:t>Do not open AWS accounts on your own. Splunk IP may only be hosted on a Splunk managed AWS account.</a:t>
            </a:r>
          </a:p>
          <a:p>
            <a:r>
              <a:rPr lang="en-US" sz="1200" b="1" dirty="0"/>
              <a:t>OK. That being said, you have an AWS Account you need to transfer to Splunk:</a:t>
            </a:r>
          </a:p>
          <a:p>
            <a:r>
              <a:rPr lang="en-US" sz="1200" dirty="0"/>
              <a:t>Open a ticket in </a:t>
            </a:r>
            <a:r>
              <a:rPr lang="en-US" sz="1200" dirty="0">
                <a:hlinkClick r:id="rId4"/>
              </a:rPr>
              <a:t>Service Now</a:t>
            </a:r>
            <a:endParaRPr lang="en-US" sz="1200" dirty="0"/>
          </a:p>
          <a:p>
            <a:pPr lvl="1"/>
            <a:r>
              <a:rPr lang="en-US" sz="1200" dirty="0"/>
              <a:t>Short Description:</a:t>
            </a:r>
            <a:br>
              <a:rPr lang="en-US" sz="1200" dirty="0"/>
            </a:br>
            <a:endParaRPr lang="en-US" sz="1200" dirty="0"/>
          </a:p>
          <a:p>
            <a:pPr lvl="2"/>
            <a:r>
              <a:rPr lang="en-US" sz="1200" dirty="0"/>
              <a:t>Transfer AWS Account to Splunk </a:t>
            </a:r>
          </a:p>
          <a:p>
            <a:pPr lvl="1"/>
            <a:r>
              <a:rPr lang="en-US" sz="1200" dirty="0"/>
              <a:t>Details to Include:</a:t>
            </a:r>
          </a:p>
          <a:p>
            <a:pPr lvl="2"/>
            <a:r>
              <a:rPr lang="en-US" sz="1200" dirty="0"/>
              <a:t>Will this account be for a single user or a group/team?</a:t>
            </a:r>
          </a:p>
          <a:p>
            <a:pPr lvl="3"/>
            <a:r>
              <a:rPr lang="en-US" dirty="0"/>
              <a:t>List team members to have access and their access levels</a:t>
            </a:r>
          </a:p>
          <a:p>
            <a:pPr lvl="2"/>
            <a:r>
              <a:rPr lang="en-US" sz="1200" dirty="0"/>
              <a:t>Estimated Budget - </a:t>
            </a:r>
            <a:r>
              <a:rPr lang="en-US" sz="1200" dirty="0">
                <a:hlinkClick r:id="rId5"/>
              </a:rPr>
              <a:t>https://calculator.s3.amazonaws.com/index.html</a:t>
            </a:r>
            <a:endParaRPr lang="en-US" sz="1200" dirty="0"/>
          </a:p>
          <a:p>
            <a:pPr lvl="2"/>
            <a:r>
              <a:rPr lang="en-US" sz="1200" dirty="0"/>
              <a:t>Requested account name</a:t>
            </a:r>
          </a:p>
        </p:txBody>
      </p:sp>
      <p:sp>
        <p:nvSpPr>
          <p:cNvPr id="4" name="Title 3"/>
          <p:cNvSpPr>
            <a:spLocks noGrp="1"/>
          </p:cNvSpPr>
          <p:nvPr>
            <p:ph type="title"/>
          </p:nvPr>
        </p:nvSpPr>
        <p:spPr/>
        <p:txBody>
          <a:bodyPr/>
          <a:lstStyle/>
          <a:p>
            <a:r>
              <a:rPr lang="en-US" dirty="0"/>
              <a:t>Getting your AWS Account </a:t>
            </a:r>
            <a:r>
              <a:rPr lang="en-US" dirty="0" smtClean="0"/>
              <a:t>1 of 2</a:t>
            </a:r>
            <a:endParaRPr lang="en-US" dirty="0"/>
          </a:p>
        </p:txBody>
      </p:sp>
      <p:sp>
        <p:nvSpPr>
          <p:cNvPr id="6" name="Subtitle 5"/>
          <p:cNvSpPr>
            <a:spLocks noGrp="1"/>
          </p:cNvSpPr>
          <p:nvPr>
            <p:ph type="subTitle" idx="12"/>
          </p:nvPr>
        </p:nvSpPr>
        <p:spPr>
          <a:xfrm>
            <a:off x="342048" y="767582"/>
            <a:ext cx="8459905" cy="205950"/>
          </a:xfrm>
        </p:spPr>
        <p:txBody>
          <a:bodyPr/>
          <a:lstStyle/>
          <a:p>
            <a:r>
              <a:rPr lang="en-US" dirty="0"/>
              <a:t>Follow these new steps for setting up your AWS account with Splunk</a:t>
            </a:r>
          </a:p>
        </p:txBody>
      </p:sp>
    </p:spTree>
    <p:extLst>
      <p:ext uri="{BB962C8B-B14F-4D97-AF65-F5344CB8AC3E}">
        <p14:creationId xmlns:p14="http://schemas.microsoft.com/office/powerpoint/2010/main" val="10052457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342047" y="984856"/>
            <a:ext cx="8459904" cy="3467436"/>
          </a:xfrm>
        </p:spPr>
        <p:txBody>
          <a:bodyPr/>
          <a:lstStyle/>
          <a:p>
            <a:r>
              <a:rPr lang="en-US" sz="1200" dirty="0"/>
              <a:t>Determine what access level each user will need (for detailed level descriptions see below)</a:t>
            </a:r>
          </a:p>
          <a:p>
            <a:r>
              <a:rPr lang="en-US" sz="1200" dirty="0" smtClean="0"/>
              <a:t>Permission </a:t>
            </a:r>
            <a:r>
              <a:rPr lang="en-US" sz="1200" dirty="0"/>
              <a:t>Levels are Admin (access to IAM etc.), Power User (spin up EC2 and perform most AWS tasks), Billing (read only w/ visibility of costs for Accounting/Finance), or User (read only access)</a:t>
            </a:r>
          </a:p>
          <a:p>
            <a:r>
              <a:rPr lang="en-US" sz="1200" dirty="0"/>
              <a:t>Account Transfer Process:</a:t>
            </a:r>
          </a:p>
          <a:p>
            <a:pPr lvl="1"/>
            <a:r>
              <a:rPr lang="en-US" sz="1200" dirty="0"/>
              <a:t>You will need to provide your current account details. A secure folder will be shared to you in Box called </a:t>
            </a:r>
            <a:r>
              <a:rPr lang="en-US" sz="1200" i="1" dirty="0"/>
              <a:t>AWS Key Transfer.</a:t>
            </a:r>
            <a:r>
              <a:rPr lang="en-US" sz="1200" dirty="0"/>
              <a:t> You must upload a text file to the shared folder that includes:</a:t>
            </a:r>
            <a:br>
              <a:rPr lang="en-US" sz="1200" dirty="0"/>
            </a:br>
            <a:endParaRPr lang="en-US" sz="1200" dirty="0"/>
          </a:p>
          <a:p>
            <a:pPr lvl="2"/>
            <a:r>
              <a:rPr lang="en-US" sz="1200" dirty="0"/>
              <a:t>Email address used to login to the AWS account</a:t>
            </a:r>
          </a:p>
          <a:p>
            <a:pPr lvl="2"/>
            <a:r>
              <a:rPr lang="en-US" sz="1200" dirty="0"/>
              <a:t>Password</a:t>
            </a:r>
          </a:p>
          <a:p>
            <a:pPr lvl="2"/>
            <a:r>
              <a:rPr lang="en-US" sz="1200" dirty="0"/>
              <a:t>Account #</a:t>
            </a:r>
          </a:p>
          <a:p>
            <a:pPr lvl="2"/>
            <a:r>
              <a:rPr lang="en-US" sz="1200" dirty="0"/>
              <a:t>Did you enable multi-factor authentication? Are you required to enter a one time number code to login to the account? Please note in your text file if you do.</a:t>
            </a:r>
          </a:p>
          <a:p>
            <a:pPr lvl="1"/>
            <a:r>
              <a:rPr lang="en-US" sz="1200" dirty="0"/>
              <a:t>Your account will be merged with the Splunk organization account. </a:t>
            </a:r>
          </a:p>
          <a:p>
            <a:pPr lvl="1"/>
            <a:r>
              <a:rPr lang="en-US" sz="1200" dirty="0"/>
              <a:t>An </a:t>
            </a:r>
            <a:r>
              <a:rPr lang="en-US" sz="1200" dirty="0" err="1"/>
              <a:t>Okta</a:t>
            </a:r>
            <a:r>
              <a:rPr lang="en-US" sz="1200" dirty="0"/>
              <a:t> chiclet associated with the account will be added to all requested user's </a:t>
            </a:r>
            <a:r>
              <a:rPr lang="en-US" sz="1200" dirty="0">
                <a:hlinkClick r:id="rId3"/>
              </a:rPr>
              <a:t>Okta Dashboards</a:t>
            </a:r>
            <a:r>
              <a:rPr lang="en-US" sz="1200" dirty="0"/>
              <a:t>.</a:t>
            </a:r>
          </a:p>
          <a:p>
            <a:pPr lvl="1"/>
            <a:r>
              <a:rPr lang="en-US" sz="1200" dirty="0"/>
              <a:t>The root password will be reset. If you have a specific reason for root access please include those details in the ServiceNow request</a:t>
            </a:r>
            <a:r>
              <a:rPr lang="en-US" sz="1200" dirty="0" smtClean="0"/>
              <a:t>.  (This is the account used to access the Console.)</a:t>
            </a:r>
            <a:endParaRPr lang="en-US" sz="1200" dirty="0"/>
          </a:p>
        </p:txBody>
      </p:sp>
      <p:sp>
        <p:nvSpPr>
          <p:cNvPr id="4" name="Title 3"/>
          <p:cNvSpPr>
            <a:spLocks noGrp="1"/>
          </p:cNvSpPr>
          <p:nvPr>
            <p:ph type="title"/>
          </p:nvPr>
        </p:nvSpPr>
        <p:spPr/>
        <p:txBody>
          <a:bodyPr/>
          <a:lstStyle/>
          <a:p>
            <a:r>
              <a:rPr lang="en-US" dirty="0"/>
              <a:t>Getting your AWS Account </a:t>
            </a:r>
            <a:r>
              <a:rPr lang="en-US" dirty="0" smtClean="0"/>
              <a:t>2 of 2</a:t>
            </a:r>
            <a:endParaRPr lang="en-US" dirty="0"/>
          </a:p>
        </p:txBody>
      </p:sp>
      <p:sp>
        <p:nvSpPr>
          <p:cNvPr id="6" name="Subtitle 5"/>
          <p:cNvSpPr>
            <a:spLocks noGrp="1"/>
          </p:cNvSpPr>
          <p:nvPr>
            <p:ph type="subTitle" idx="12"/>
          </p:nvPr>
        </p:nvSpPr>
        <p:spPr>
          <a:xfrm>
            <a:off x="342048" y="767581"/>
            <a:ext cx="8459905" cy="205950"/>
          </a:xfrm>
        </p:spPr>
        <p:txBody>
          <a:bodyPr/>
          <a:lstStyle/>
          <a:p>
            <a:r>
              <a:rPr lang="en-US" dirty="0"/>
              <a:t>Follow these new steps for setting up your AWS account with Splunk</a:t>
            </a:r>
          </a:p>
          <a:p>
            <a:endParaRPr lang="en-US" dirty="0"/>
          </a:p>
        </p:txBody>
      </p:sp>
    </p:spTree>
    <p:extLst>
      <p:ext uri="{BB962C8B-B14F-4D97-AF65-F5344CB8AC3E}">
        <p14:creationId xmlns:p14="http://schemas.microsoft.com/office/powerpoint/2010/main" val="21183986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Signing up for Amazon Partner Network (APN)</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524839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USERHIDDEN" val="1"/>
</p:tagLst>
</file>

<file path=ppt/tags/tag2.xml><?xml version="1.0" encoding="utf-8"?>
<p:tagLst xmlns:a="http://schemas.openxmlformats.org/drawingml/2006/main" xmlns:r="http://schemas.openxmlformats.org/officeDocument/2006/relationships" xmlns:p="http://schemas.openxmlformats.org/presentationml/2006/main">
  <p:tag name="USERHIDDEN" val="1"/>
</p:tagLst>
</file>

<file path=ppt/tags/tag3.xml><?xml version="1.0" encoding="utf-8"?>
<p:tagLst xmlns:a="http://schemas.openxmlformats.org/drawingml/2006/main" xmlns:r="http://schemas.openxmlformats.org/officeDocument/2006/relationships" xmlns:p="http://schemas.openxmlformats.org/presentationml/2006/main">
  <p:tag name="USERHIDDEN" val="1"/>
</p:tagLst>
</file>

<file path=ppt/theme/theme1.xml><?xml version="1.0" encoding="utf-8"?>
<a:theme xmlns:a="http://schemas.openxmlformats.org/drawingml/2006/main" name="Splunk2017">
  <a:themeElements>
    <a:clrScheme name="Splunk Corporate 2017">
      <a:dk1>
        <a:srgbClr val="FFFFFF"/>
      </a:dk1>
      <a:lt1>
        <a:srgbClr val="000000"/>
      </a:lt1>
      <a:dk2>
        <a:srgbClr val="FFFFFF"/>
      </a:dk2>
      <a:lt2>
        <a:srgbClr val="000000"/>
      </a:lt2>
      <a:accent1>
        <a:srgbClr val="65A637"/>
      </a:accent1>
      <a:accent2>
        <a:srgbClr val="B2B2B2"/>
      </a:accent2>
      <a:accent3>
        <a:srgbClr val="515151"/>
      </a:accent3>
      <a:accent4>
        <a:srgbClr val="00A9E0"/>
      </a:accent4>
      <a:accent5>
        <a:srgbClr val="005880"/>
      </a:accent5>
      <a:accent6>
        <a:srgbClr val="CBDB2F"/>
      </a:accent6>
      <a:hlink>
        <a:srgbClr val="02A8E0"/>
      </a:hlink>
      <a:folHlink>
        <a:srgbClr val="02A8E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8100" cap="rnd">
          <a:solidFill>
            <a:schemeClr val="accent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dirty="0" smtClean="0"/>
        </a:defPPr>
      </a:lstStyle>
    </a:txDef>
  </a:objectDefaults>
  <a:extraClrSchemeLst/>
  <a:extLst>
    <a:ext uri="{05A4C25C-085E-4340-85A3-A5531E510DB2}">
      <thm15:themeFamily xmlns:thm15="http://schemas.microsoft.com/office/thememl/2012/main" name="Splunk2017" id="{50BF85CE-25FF-9F46-8D5D-C3CF069266F1}" vid="{891D984F-EED8-3046-BE7D-6ED2F1B045B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Splunk2017</Template>
  <TotalTime>265</TotalTime>
  <Words>1040</Words>
  <Application>Microsoft Macintosh PowerPoint</Application>
  <PresentationFormat>On-screen Show (16:9)</PresentationFormat>
  <Paragraphs>144</Paragraphs>
  <Slides>14</Slides>
  <Notes>10</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.LucidaGrandeUI</vt:lpstr>
      <vt:lpstr>Arial</vt:lpstr>
      <vt:lpstr>Calibri</vt:lpstr>
      <vt:lpstr>Lucida Grande</vt:lpstr>
      <vt:lpstr>ＭＳ Ｐゴシック</vt:lpstr>
      <vt:lpstr>Wingdings 3</vt:lpstr>
      <vt:lpstr>Splunk2017</vt:lpstr>
      <vt:lpstr>Cooking with AWS and Splunk</vt:lpstr>
      <vt:lpstr>Cooking Class Overview</vt:lpstr>
      <vt:lpstr>Purpose</vt:lpstr>
      <vt:lpstr>Getting an AWS Account</vt:lpstr>
      <vt:lpstr>New AWS Account Request</vt:lpstr>
      <vt:lpstr>Transfer Existing AWS Account to Splunk</vt:lpstr>
      <vt:lpstr>Getting your AWS Account 1 of 2</vt:lpstr>
      <vt:lpstr>Getting your AWS Account 2 of 2</vt:lpstr>
      <vt:lpstr>Signing up for Amazon Partner Network (APN)</vt:lpstr>
      <vt:lpstr>Step 2 – Sign up for the Partner Portal</vt:lpstr>
      <vt:lpstr>Optionally setting up GovCloud AWS Account</vt:lpstr>
      <vt:lpstr>Optional - GovCloud</vt:lpstr>
      <vt:lpstr>Sign up for GovCloud</vt:lpstr>
      <vt:lpstr>Continue to Module 1: Getting Started with AWS</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Cooking with AWS and Splunk</dc:title>
  <dc:creator>Kamilo Amir</dc:creator>
  <cp:lastModifiedBy>Kamilo Amir</cp:lastModifiedBy>
  <cp:revision>26</cp:revision>
  <dcterms:created xsi:type="dcterms:W3CDTF">2017-04-27T19:27:17Z</dcterms:created>
  <dcterms:modified xsi:type="dcterms:W3CDTF">2018-03-20T20:53:47Z</dcterms:modified>
</cp:coreProperties>
</file>

<file path=docProps/thumbnail.jpeg>
</file>